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355" r:id="rId2"/>
    <p:sldId id="309" r:id="rId3"/>
    <p:sldId id="310" r:id="rId4"/>
    <p:sldId id="311" r:id="rId5"/>
    <p:sldId id="312" r:id="rId6"/>
    <p:sldId id="313" r:id="rId7"/>
    <p:sldId id="316" r:id="rId8"/>
    <p:sldId id="317" r:id="rId9"/>
    <p:sldId id="318" r:id="rId10"/>
    <p:sldId id="35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59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43" r:id="rId32"/>
    <p:sldId id="360" r:id="rId33"/>
    <p:sldId id="340" r:id="rId34"/>
    <p:sldId id="348" r:id="rId35"/>
    <p:sldId id="350" r:id="rId36"/>
    <p:sldId id="351" r:id="rId37"/>
    <p:sldId id="356" r:id="rId38"/>
    <p:sldId id="357" r:id="rId39"/>
    <p:sldId id="36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C22656D-B86B-4DC7-BEE4-1A6EEB482802}">
          <p14:sldIdLst>
            <p14:sldId id="355"/>
            <p14:sldId id="309"/>
            <p14:sldId id="310"/>
            <p14:sldId id="311"/>
            <p14:sldId id="312"/>
            <p14:sldId id="313"/>
            <p14:sldId id="316"/>
            <p14:sldId id="317"/>
            <p14:sldId id="318"/>
            <p14:sldId id="35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59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43"/>
            <p14:sldId id="360"/>
            <p14:sldId id="340"/>
            <p14:sldId id="348"/>
            <p14:sldId id="350"/>
            <p14:sldId id="351"/>
            <p14:sldId id="356"/>
            <p14:sldId id="357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4878"/>
    <a:srgbClr val="F0F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microsoft.com/office/2007/relationships/hdphoto" Target="../media/hdphoto1.wdp"/><Relationship Id="rId1" Type="http://schemas.openxmlformats.org/officeDocument/2006/relationships/image" Target="../media/image83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://www.esic.nic.in/benefits.php" TargetMode="External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microsoft.com/office/2007/relationships/hdphoto" Target="../media/hdphoto1.wdp"/><Relationship Id="rId1" Type="http://schemas.openxmlformats.org/officeDocument/2006/relationships/image" Target="../media/image83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://www.esic.nic.in/benefits.ph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84E0EC4-F7C7-411E-B693-2115A6B28DD2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8AEBF82E-9710-48D5-818C-A8E5E82B765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$ Deposited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9B01561-D247-4299-BCD0-46652BDC6738}" type="parTrans" cxnId="{5AF0D821-6F70-4E24-A5F8-C001BA8E60FE}">
      <dgm:prSet/>
      <dgm:spPr/>
      <dgm:t>
        <a:bodyPr/>
        <a:lstStyle/>
        <a:p>
          <a:endParaRPr lang="en-US"/>
        </a:p>
      </dgm:t>
    </dgm:pt>
    <dgm:pt modelId="{8DAE568D-ED2F-431E-BA7B-448BB02F042B}" type="sibTrans" cxnId="{5AF0D821-6F70-4E24-A5F8-C001BA8E60FE}">
      <dgm:prSet/>
      <dgm:spPr/>
      <dgm:t>
        <a:bodyPr/>
        <a:lstStyle/>
        <a:p>
          <a:endParaRPr lang="en-US"/>
        </a:p>
      </dgm:t>
    </dgm:pt>
    <dgm:pt modelId="{9D3EA2DC-894A-4972-B159-DAAFBA8478C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$ Interest Earned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F198EE3-35BF-4B61-82B3-DA04D877204C}" type="parTrans" cxnId="{695C73D8-F182-47EA-A297-04370E98E2F7}">
      <dgm:prSet/>
      <dgm:spPr/>
      <dgm:t>
        <a:bodyPr/>
        <a:lstStyle/>
        <a:p>
          <a:endParaRPr lang="en-US"/>
        </a:p>
      </dgm:t>
    </dgm:pt>
    <dgm:pt modelId="{83F0BAA9-A303-4D5E-BB00-20AEFA9B1388}" type="sibTrans" cxnId="{695C73D8-F182-47EA-A297-04370E98E2F7}">
      <dgm:prSet/>
      <dgm:spPr/>
      <dgm:t>
        <a:bodyPr/>
        <a:lstStyle/>
        <a:p>
          <a:endParaRPr lang="en-US"/>
        </a:p>
      </dgm:t>
    </dgm:pt>
    <dgm:pt modelId="{84C46758-7C57-484B-9BB2-18E233D40E6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$ Redeem @Maturity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BF3B934-6DEC-42A2-BA4F-29908831B718}" type="parTrans" cxnId="{190C61F2-1FB6-461B-A374-8E9DBDC7428A}">
      <dgm:prSet/>
      <dgm:spPr/>
      <dgm:t>
        <a:bodyPr/>
        <a:lstStyle/>
        <a:p>
          <a:endParaRPr lang="en-US"/>
        </a:p>
      </dgm:t>
    </dgm:pt>
    <dgm:pt modelId="{843909F2-5DD0-4862-A243-8FF2A56D0AAB}" type="sibTrans" cxnId="{190C61F2-1FB6-461B-A374-8E9DBDC7428A}">
      <dgm:prSet/>
      <dgm:spPr/>
      <dgm:t>
        <a:bodyPr/>
        <a:lstStyle/>
        <a:p>
          <a:endParaRPr lang="en-US"/>
        </a:p>
      </dgm:t>
    </dgm:pt>
    <dgm:pt modelId="{A247E77B-5574-4475-B48A-0D33B55E9F84}" type="pres">
      <dgm:prSet presAssocID="{984E0EC4-F7C7-411E-B693-2115A6B28DD2}" presName="Name0" presStyleCnt="0">
        <dgm:presLayoutVars>
          <dgm:dir/>
          <dgm:resizeHandles val="exact"/>
        </dgm:presLayoutVars>
      </dgm:prSet>
      <dgm:spPr/>
    </dgm:pt>
    <dgm:pt modelId="{32F75272-E3D4-4494-82EE-ABEDA7327C86}" type="pres">
      <dgm:prSet presAssocID="{8AEBF82E-9710-48D5-818C-A8E5E82B765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CD05F6-C8C0-4224-B512-4C52644EF42F}" type="pres">
      <dgm:prSet presAssocID="{8DAE568D-ED2F-431E-BA7B-448BB02F042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853CCEAE-111A-470F-8B3B-76F41DC98873}" type="pres">
      <dgm:prSet presAssocID="{8DAE568D-ED2F-431E-BA7B-448BB02F042B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FD810E4-69FE-43D0-9AF5-5E36835D3369}" type="pres">
      <dgm:prSet presAssocID="{9D3EA2DC-894A-4972-B159-DAAFBA8478C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85CA4C-5BFB-4B22-B44B-A15DCF8F8FC9}" type="pres">
      <dgm:prSet presAssocID="{83F0BAA9-A303-4D5E-BB00-20AEFA9B138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AF80548-05F1-4E86-BF6B-0CB32DE0DA4F}" type="pres">
      <dgm:prSet presAssocID="{83F0BAA9-A303-4D5E-BB00-20AEFA9B138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CDDA99B-1C03-43E0-8F4D-C824F42081AE}" type="pres">
      <dgm:prSet presAssocID="{84C46758-7C57-484B-9BB2-18E233D40E6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E4EE45-7340-4F22-88F6-667C4BD7FBD5}" type="presOf" srcId="{8DAE568D-ED2F-431E-BA7B-448BB02F042B}" destId="{853CCEAE-111A-470F-8B3B-76F41DC98873}" srcOrd="1" destOrd="0" presId="urn:microsoft.com/office/officeart/2005/8/layout/process1"/>
    <dgm:cxn modelId="{95F084EF-8D81-4AB8-8C1A-CE5407E11418}" type="presOf" srcId="{8DAE568D-ED2F-431E-BA7B-448BB02F042B}" destId="{2ECD05F6-C8C0-4224-B512-4C52644EF42F}" srcOrd="0" destOrd="0" presId="urn:microsoft.com/office/officeart/2005/8/layout/process1"/>
    <dgm:cxn modelId="{8B9D79B0-17A8-481E-80A6-53A66B9B8069}" type="presOf" srcId="{984E0EC4-F7C7-411E-B693-2115A6B28DD2}" destId="{A247E77B-5574-4475-B48A-0D33B55E9F84}" srcOrd="0" destOrd="0" presId="urn:microsoft.com/office/officeart/2005/8/layout/process1"/>
    <dgm:cxn modelId="{5AF0D821-6F70-4E24-A5F8-C001BA8E60FE}" srcId="{984E0EC4-F7C7-411E-B693-2115A6B28DD2}" destId="{8AEBF82E-9710-48D5-818C-A8E5E82B7659}" srcOrd="0" destOrd="0" parTransId="{19B01561-D247-4299-BCD0-46652BDC6738}" sibTransId="{8DAE568D-ED2F-431E-BA7B-448BB02F042B}"/>
    <dgm:cxn modelId="{F8C0F52B-A994-4B1B-974D-6BB9A1CE159A}" type="presOf" srcId="{83F0BAA9-A303-4D5E-BB00-20AEFA9B1388}" destId="{2E85CA4C-5BFB-4B22-B44B-A15DCF8F8FC9}" srcOrd="0" destOrd="0" presId="urn:microsoft.com/office/officeart/2005/8/layout/process1"/>
    <dgm:cxn modelId="{D29DEE50-ADD8-47B4-91F6-61D5C7397714}" type="presOf" srcId="{8AEBF82E-9710-48D5-818C-A8E5E82B7659}" destId="{32F75272-E3D4-4494-82EE-ABEDA7327C86}" srcOrd="0" destOrd="0" presId="urn:microsoft.com/office/officeart/2005/8/layout/process1"/>
    <dgm:cxn modelId="{89D43A23-EA91-4E2A-AB52-81B5A9BF8368}" type="presOf" srcId="{83F0BAA9-A303-4D5E-BB00-20AEFA9B1388}" destId="{7AF80548-05F1-4E86-BF6B-0CB32DE0DA4F}" srcOrd="1" destOrd="0" presId="urn:microsoft.com/office/officeart/2005/8/layout/process1"/>
    <dgm:cxn modelId="{61596429-9258-436F-A2B5-7D1D5E0F96E8}" type="presOf" srcId="{84C46758-7C57-484B-9BB2-18E233D40E66}" destId="{1CDDA99B-1C03-43E0-8F4D-C824F42081AE}" srcOrd="0" destOrd="0" presId="urn:microsoft.com/office/officeart/2005/8/layout/process1"/>
    <dgm:cxn modelId="{190C61F2-1FB6-461B-A374-8E9DBDC7428A}" srcId="{984E0EC4-F7C7-411E-B693-2115A6B28DD2}" destId="{84C46758-7C57-484B-9BB2-18E233D40E66}" srcOrd="2" destOrd="0" parTransId="{5BF3B934-6DEC-42A2-BA4F-29908831B718}" sibTransId="{843909F2-5DD0-4862-A243-8FF2A56D0AAB}"/>
    <dgm:cxn modelId="{695C73D8-F182-47EA-A297-04370E98E2F7}" srcId="{984E0EC4-F7C7-411E-B693-2115A6B28DD2}" destId="{9D3EA2DC-894A-4972-B159-DAAFBA8478CD}" srcOrd="1" destOrd="0" parTransId="{FF198EE3-35BF-4B61-82B3-DA04D877204C}" sibTransId="{83F0BAA9-A303-4D5E-BB00-20AEFA9B1388}"/>
    <dgm:cxn modelId="{CCFAA1D9-A64A-440F-9757-F55679779CF2}" type="presOf" srcId="{9D3EA2DC-894A-4972-B159-DAAFBA8478CD}" destId="{3FD810E4-69FE-43D0-9AF5-5E36835D3369}" srcOrd="0" destOrd="0" presId="urn:microsoft.com/office/officeart/2005/8/layout/process1"/>
    <dgm:cxn modelId="{11BD99F5-5573-41A8-B64B-A69A57C7315B}" type="presParOf" srcId="{A247E77B-5574-4475-B48A-0D33B55E9F84}" destId="{32F75272-E3D4-4494-82EE-ABEDA7327C86}" srcOrd="0" destOrd="0" presId="urn:microsoft.com/office/officeart/2005/8/layout/process1"/>
    <dgm:cxn modelId="{E25DE495-28EA-425A-9004-0A4FF13237B3}" type="presParOf" srcId="{A247E77B-5574-4475-B48A-0D33B55E9F84}" destId="{2ECD05F6-C8C0-4224-B512-4C52644EF42F}" srcOrd="1" destOrd="0" presId="urn:microsoft.com/office/officeart/2005/8/layout/process1"/>
    <dgm:cxn modelId="{743E697C-D296-4B24-B705-8EEA942A4EAA}" type="presParOf" srcId="{2ECD05F6-C8C0-4224-B512-4C52644EF42F}" destId="{853CCEAE-111A-470F-8B3B-76F41DC98873}" srcOrd="0" destOrd="0" presId="urn:microsoft.com/office/officeart/2005/8/layout/process1"/>
    <dgm:cxn modelId="{4E759FB2-76C9-48B5-80E7-20713A71AA6B}" type="presParOf" srcId="{A247E77B-5574-4475-B48A-0D33B55E9F84}" destId="{3FD810E4-69FE-43D0-9AF5-5E36835D3369}" srcOrd="2" destOrd="0" presId="urn:microsoft.com/office/officeart/2005/8/layout/process1"/>
    <dgm:cxn modelId="{7E8F019D-74FB-453E-8792-5E8A32B1DD43}" type="presParOf" srcId="{A247E77B-5574-4475-B48A-0D33B55E9F84}" destId="{2E85CA4C-5BFB-4B22-B44B-A15DCF8F8FC9}" srcOrd="3" destOrd="0" presId="urn:microsoft.com/office/officeart/2005/8/layout/process1"/>
    <dgm:cxn modelId="{4B453CBE-A10C-4176-9B25-680CE829F2AA}" type="presParOf" srcId="{2E85CA4C-5BFB-4B22-B44B-A15DCF8F8FC9}" destId="{7AF80548-05F1-4E86-BF6B-0CB32DE0DA4F}" srcOrd="0" destOrd="0" presId="urn:microsoft.com/office/officeart/2005/8/layout/process1"/>
    <dgm:cxn modelId="{FE3D0007-2705-48BE-B5AC-181649D1A8EF}" type="presParOf" srcId="{A247E77B-5574-4475-B48A-0D33B55E9F84}" destId="{1CDDA99B-1C03-43E0-8F4D-C824F42081A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52A6BED-4AFD-449F-B3A7-E676A089C95C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30C0FDD-ED2B-4AA5-A202-BE53FE81E52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Chairman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38A861B-71EC-4C6B-8C69-5AC6216729CA}" type="parTrans" cxnId="{C9EEACD3-C7F8-42CA-896D-914E9714C8EC}">
      <dgm:prSet/>
      <dgm:spPr/>
      <dgm:t>
        <a:bodyPr/>
        <a:lstStyle/>
        <a:p>
          <a:endParaRPr lang="en-US"/>
        </a:p>
      </dgm:t>
    </dgm:pt>
    <dgm:pt modelId="{589333CB-B476-4CC6-A4FD-FFF58552C30E}" type="sibTrans" cxnId="{C9EEACD3-C7F8-42CA-896D-914E9714C8EC}">
      <dgm:prSet/>
      <dgm:spPr/>
      <dgm:t>
        <a:bodyPr/>
        <a:lstStyle/>
        <a:p>
          <a:endParaRPr lang="en-US"/>
        </a:p>
      </dgm:t>
    </dgm:pt>
    <dgm:pt modelId="{D5382C94-0809-4EA7-959D-1B525B3770C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3 Fulltime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74BBFC0-FB4E-4FF7-8537-7DDA95E64C83}" type="parTrans" cxnId="{B596C826-9031-45D9-AF35-D5891AF0703A}">
      <dgm:prSet/>
      <dgm:spPr/>
      <dgm:t>
        <a:bodyPr/>
        <a:lstStyle/>
        <a:p>
          <a:endParaRPr lang="en-US"/>
        </a:p>
      </dgm:t>
    </dgm:pt>
    <dgm:pt modelId="{13FD7236-23B5-499B-89D6-25EDCFE55EE7}" type="sibTrans" cxnId="{B596C826-9031-45D9-AF35-D5891AF0703A}">
      <dgm:prSet/>
      <dgm:spPr/>
      <dgm:t>
        <a:bodyPr/>
        <a:lstStyle/>
        <a:p>
          <a:endParaRPr lang="en-US"/>
        </a:p>
      </dgm:t>
    </dgm:pt>
    <dgm:pt modelId="{11AD0E71-989A-4105-91A2-FE305C8AF45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 (3 as per act?)</a:t>
          </a:r>
        </a:p>
        <a:p>
          <a:r>
            <a:rPr lang="en-US" dirty="0" smtClean="0">
              <a:latin typeface="Franklin Gothic Medium Cond" panose="020B0606030402020204" pitchFamily="34" charset="0"/>
            </a:rPr>
            <a:t>2 Part time as per site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710AF37-C93A-4596-9A59-4D9290E98A5B}" type="parTrans" cxnId="{304EF21A-D459-40EE-B508-53D332C0E7B2}">
      <dgm:prSet/>
      <dgm:spPr/>
      <dgm:t>
        <a:bodyPr/>
        <a:lstStyle/>
        <a:p>
          <a:endParaRPr lang="en-US"/>
        </a:p>
      </dgm:t>
    </dgm:pt>
    <dgm:pt modelId="{B47D755A-0A85-4F5A-872C-4463329CBA30}" type="sibTrans" cxnId="{304EF21A-D459-40EE-B508-53D332C0E7B2}">
      <dgm:prSet/>
      <dgm:spPr/>
      <dgm:t>
        <a:bodyPr/>
        <a:lstStyle/>
        <a:p>
          <a:endParaRPr lang="en-US"/>
        </a:p>
      </dgm:t>
    </dgm:pt>
    <dgm:pt modelId="{BCC30EA6-9F45-4402-862A-208FAD42ACE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5 </a:t>
          </a:r>
          <a:r>
            <a:rPr lang="en-US" dirty="0" err="1" smtClean="0">
              <a:latin typeface="Franklin Gothic Medium Cond" panose="020B0606030402020204" pitchFamily="34" charset="0"/>
            </a:rPr>
            <a:t>yr</a:t>
          </a:r>
          <a:r>
            <a:rPr lang="en-US" dirty="0" smtClean="0">
              <a:latin typeface="Franklin Gothic Medium Cond" panose="020B0606030402020204" pitchFamily="34" charset="0"/>
            </a:rPr>
            <a:t> / 62 age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2E9FA4E-F7A0-41FF-AB7C-7C7B4987EDC7}" type="sibTrans" cxnId="{EF123950-15EA-4000-8851-3B3469BBC868}">
      <dgm:prSet/>
      <dgm:spPr/>
      <dgm:t>
        <a:bodyPr/>
        <a:lstStyle/>
        <a:p>
          <a:endParaRPr lang="en-US"/>
        </a:p>
      </dgm:t>
    </dgm:pt>
    <dgm:pt modelId="{79B7E938-B7FC-4559-AE55-FD4FDF50896C}" type="parTrans" cxnId="{EF123950-15EA-4000-8851-3B3469BBC868}">
      <dgm:prSet/>
      <dgm:spPr/>
      <dgm:t>
        <a:bodyPr/>
        <a:lstStyle/>
        <a:p>
          <a:endParaRPr lang="en-US"/>
        </a:p>
      </dgm:t>
    </dgm:pt>
    <dgm:pt modelId="{DEA7CF26-5C0D-4B4E-92AF-88E41D09C42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5 </a:t>
          </a:r>
          <a:r>
            <a:rPr lang="en-US" dirty="0" err="1" smtClean="0">
              <a:latin typeface="Franklin Gothic Medium Cond" panose="020B0606030402020204" pitchFamily="34" charset="0"/>
            </a:rPr>
            <a:t>yr</a:t>
          </a:r>
          <a:r>
            <a:rPr lang="en-US" dirty="0" smtClean="0">
              <a:latin typeface="Franklin Gothic Medium Cond" panose="020B0606030402020204" pitchFamily="34" charset="0"/>
            </a:rPr>
            <a:t> / 65 age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7FAC674-3D59-481E-9571-4298E8886676}" type="sibTrans" cxnId="{CCB0E839-39AA-47A5-9515-F6C111D89D85}">
      <dgm:prSet/>
      <dgm:spPr/>
      <dgm:t>
        <a:bodyPr/>
        <a:lstStyle/>
        <a:p>
          <a:endParaRPr lang="en-US"/>
        </a:p>
      </dgm:t>
    </dgm:pt>
    <dgm:pt modelId="{C12F1F31-29C0-47C3-A610-800052112AF9}" type="parTrans" cxnId="{CCB0E839-39AA-47A5-9515-F6C111D89D85}">
      <dgm:prSet/>
      <dgm:spPr/>
      <dgm:t>
        <a:bodyPr/>
        <a:lstStyle/>
        <a:p>
          <a:endParaRPr lang="en-US"/>
        </a:p>
      </dgm:t>
    </dgm:pt>
    <dgm:pt modelId="{8A6E09B1-DCF4-44D8-96F2-54B4674F34D7}" type="pres">
      <dgm:prSet presAssocID="{752A6BED-4AFD-449F-B3A7-E676A089C95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7D5806-F754-4167-AE2B-515BC9104A3D}" type="pres">
      <dgm:prSet presAssocID="{752A6BED-4AFD-449F-B3A7-E676A089C95C}" presName="hierFlow" presStyleCnt="0"/>
      <dgm:spPr/>
    </dgm:pt>
    <dgm:pt modelId="{B4AE03ED-7D01-47D1-BB40-F98E1D694646}" type="pres">
      <dgm:prSet presAssocID="{752A6BED-4AFD-449F-B3A7-E676A089C95C}" presName="firstBuf" presStyleCnt="0"/>
      <dgm:spPr/>
    </dgm:pt>
    <dgm:pt modelId="{F952720D-D075-4512-AE87-19CAB87032AE}" type="pres">
      <dgm:prSet presAssocID="{752A6BED-4AFD-449F-B3A7-E676A089C95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EDEC8E0-89D7-4DD8-9EC1-C7909AA7FD9F}" type="pres">
      <dgm:prSet presAssocID="{130C0FDD-ED2B-4AA5-A202-BE53FE81E52E}" presName="Name14" presStyleCnt="0"/>
      <dgm:spPr/>
    </dgm:pt>
    <dgm:pt modelId="{E8F57D5D-46F5-4E52-93CB-18C48605DDB0}" type="pres">
      <dgm:prSet presAssocID="{130C0FDD-ED2B-4AA5-A202-BE53FE81E52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FDE89B-229C-4418-8668-9536E25D5B97}" type="pres">
      <dgm:prSet presAssocID="{130C0FDD-ED2B-4AA5-A202-BE53FE81E52E}" presName="hierChild2" presStyleCnt="0"/>
      <dgm:spPr/>
    </dgm:pt>
    <dgm:pt modelId="{B53D1F43-305F-4BC9-A835-F6113A599ECB}" type="pres">
      <dgm:prSet presAssocID="{274BBFC0-FB4E-4FF7-8537-7DDA95E64C83}" presName="Name19" presStyleLbl="parChTrans1D2" presStyleIdx="0" presStyleCnt="2"/>
      <dgm:spPr/>
      <dgm:t>
        <a:bodyPr/>
        <a:lstStyle/>
        <a:p>
          <a:endParaRPr lang="en-US"/>
        </a:p>
      </dgm:t>
    </dgm:pt>
    <dgm:pt modelId="{2FE1853E-DD1C-4DEF-9AC9-DD42FF5A4B22}" type="pres">
      <dgm:prSet presAssocID="{D5382C94-0809-4EA7-959D-1B525B3770CB}" presName="Name21" presStyleCnt="0"/>
      <dgm:spPr/>
    </dgm:pt>
    <dgm:pt modelId="{C556EDAD-B69E-4450-BA51-1DB2A454FB0F}" type="pres">
      <dgm:prSet presAssocID="{D5382C94-0809-4EA7-959D-1B525B3770CB}" presName="level2Shape" presStyleLbl="node2" presStyleIdx="0" presStyleCnt="2"/>
      <dgm:spPr/>
      <dgm:t>
        <a:bodyPr/>
        <a:lstStyle/>
        <a:p>
          <a:endParaRPr lang="en-US"/>
        </a:p>
      </dgm:t>
    </dgm:pt>
    <dgm:pt modelId="{A138C05A-AF01-4E74-9561-2CE2810CBF19}" type="pres">
      <dgm:prSet presAssocID="{D5382C94-0809-4EA7-959D-1B525B3770CB}" presName="hierChild3" presStyleCnt="0"/>
      <dgm:spPr/>
    </dgm:pt>
    <dgm:pt modelId="{E8665243-714C-46B4-AF57-9A740C7D3C98}" type="pres">
      <dgm:prSet presAssocID="{5710AF37-C93A-4596-9A59-4D9290E98A5B}" presName="Name19" presStyleLbl="parChTrans1D2" presStyleIdx="1" presStyleCnt="2"/>
      <dgm:spPr/>
      <dgm:t>
        <a:bodyPr/>
        <a:lstStyle/>
        <a:p>
          <a:endParaRPr lang="en-US"/>
        </a:p>
      </dgm:t>
    </dgm:pt>
    <dgm:pt modelId="{27BC6E7B-B8B9-426A-9D4B-804A3B8432F0}" type="pres">
      <dgm:prSet presAssocID="{11AD0E71-989A-4105-91A2-FE305C8AF45E}" presName="Name21" presStyleCnt="0"/>
      <dgm:spPr/>
    </dgm:pt>
    <dgm:pt modelId="{53C2868E-4946-4B5A-B6F7-B1DE5155D6F6}" type="pres">
      <dgm:prSet presAssocID="{11AD0E71-989A-4105-91A2-FE305C8AF45E}" presName="level2Shape" presStyleLbl="node2" presStyleIdx="1" presStyleCnt="2"/>
      <dgm:spPr/>
      <dgm:t>
        <a:bodyPr/>
        <a:lstStyle/>
        <a:p>
          <a:endParaRPr lang="en-US"/>
        </a:p>
      </dgm:t>
    </dgm:pt>
    <dgm:pt modelId="{7A228982-2DFC-4EEA-A9BA-99956C4FFB91}" type="pres">
      <dgm:prSet presAssocID="{11AD0E71-989A-4105-91A2-FE305C8AF45E}" presName="hierChild3" presStyleCnt="0"/>
      <dgm:spPr/>
    </dgm:pt>
    <dgm:pt modelId="{53EDA62A-912F-4E04-87C8-977F1FF24F26}" type="pres">
      <dgm:prSet presAssocID="{752A6BED-4AFD-449F-B3A7-E676A089C95C}" presName="bgShapesFlow" presStyleCnt="0"/>
      <dgm:spPr/>
    </dgm:pt>
    <dgm:pt modelId="{24408EC0-F246-4EEC-B60C-38FA6F298AE4}" type="pres">
      <dgm:prSet presAssocID="{DEA7CF26-5C0D-4B4E-92AF-88E41D09C421}" presName="rectComp" presStyleCnt="0"/>
      <dgm:spPr/>
    </dgm:pt>
    <dgm:pt modelId="{995EAD34-FE1C-4640-BBC0-5064207C9CF4}" type="pres">
      <dgm:prSet presAssocID="{DEA7CF26-5C0D-4B4E-92AF-88E41D09C421}" presName="bgRect" presStyleLbl="bgShp" presStyleIdx="0" presStyleCnt="2"/>
      <dgm:spPr/>
      <dgm:t>
        <a:bodyPr/>
        <a:lstStyle/>
        <a:p>
          <a:endParaRPr lang="en-US"/>
        </a:p>
      </dgm:t>
    </dgm:pt>
    <dgm:pt modelId="{4C079A1F-9F8B-4977-8745-A7633C3799D4}" type="pres">
      <dgm:prSet presAssocID="{DEA7CF26-5C0D-4B4E-92AF-88E41D09C421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CA9A3D-CBBA-4BE5-89D1-C09C74183CD3}" type="pres">
      <dgm:prSet presAssocID="{DEA7CF26-5C0D-4B4E-92AF-88E41D09C421}" presName="spComp" presStyleCnt="0"/>
      <dgm:spPr/>
    </dgm:pt>
    <dgm:pt modelId="{86F52614-208C-46A4-988D-8252CC27FB45}" type="pres">
      <dgm:prSet presAssocID="{DEA7CF26-5C0D-4B4E-92AF-88E41D09C421}" presName="vSp" presStyleCnt="0"/>
      <dgm:spPr/>
    </dgm:pt>
    <dgm:pt modelId="{1E5D91F0-0EB4-4741-940A-6D4E197914C6}" type="pres">
      <dgm:prSet presAssocID="{BCC30EA6-9F45-4402-862A-208FAD42ACE2}" presName="rectComp" presStyleCnt="0"/>
      <dgm:spPr/>
    </dgm:pt>
    <dgm:pt modelId="{035E0B6F-695D-4BEB-AD5B-07E9792A35C1}" type="pres">
      <dgm:prSet presAssocID="{BCC30EA6-9F45-4402-862A-208FAD42ACE2}" presName="bgRect" presStyleLbl="bgShp" presStyleIdx="1" presStyleCnt="2"/>
      <dgm:spPr/>
      <dgm:t>
        <a:bodyPr/>
        <a:lstStyle/>
        <a:p>
          <a:endParaRPr lang="en-US"/>
        </a:p>
      </dgm:t>
    </dgm:pt>
    <dgm:pt modelId="{09C3A0A0-93E0-452F-ACFB-6D51F27D7DB0}" type="pres">
      <dgm:prSet presAssocID="{BCC30EA6-9F45-4402-862A-208FAD42ACE2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65D149-2F80-4F56-8356-D1E4AC133306}" type="presOf" srcId="{274BBFC0-FB4E-4FF7-8537-7DDA95E64C83}" destId="{B53D1F43-305F-4BC9-A835-F6113A599ECB}" srcOrd="0" destOrd="0" presId="urn:microsoft.com/office/officeart/2005/8/layout/hierarchy6"/>
    <dgm:cxn modelId="{95FDB16B-AFA9-43DC-BB56-AC7CDFBB537B}" type="presOf" srcId="{BCC30EA6-9F45-4402-862A-208FAD42ACE2}" destId="{035E0B6F-695D-4BEB-AD5B-07E9792A35C1}" srcOrd="0" destOrd="0" presId="urn:microsoft.com/office/officeart/2005/8/layout/hierarchy6"/>
    <dgm:cxn modelId="{19E88740-F025-4532-B41A-7AF6346CFD30}" type="presOf" srcId="{11AD0E71-989A-4105-91A2-FE305C8AF45E}" destId="{53C2868E-4946-4B5A-B6F7-B1DE5155D6F6}" srcOrd="0" destOrd="0" presId="urn:microsoft.com/office/officeart/2005/8/layout/hierarchy6"/>
    <dgm:cxn modelId="{2D06870B-E3B0-4F6D-9CBB-7A704A2A504A}" type="presOf" srcId="{DEA7CF26-5C0D-4B4E-92AF-88E41D09C421}" destId="{995EAD34-FE1C-4640-BBC0-5064207C9CF4}" srcOrd="0" destOrd="0" presId="urn:microsoft.com/office/officeart/2005/8/layout/hierarchy6"/>
    <dgm:cxn modelId="{000FB25B-2531-4FE4-9230-3AD9381ADE26}" type="presOf" srcId="{5710AF37-C93A-4596-9A59-4D9290E98A5B}" destId="{E8665243-714C-46B4-AF57-9A740C7D3C98}" srcOrd="0" destOrd="0" presId="urn:microsoft.com/office/officeart/2005/8/layout/hierarchy6"/>
    <dgm:cxn modelId="{EAD7C223-E7BF-4A5B-A7E5-DD944DB2E0DE}" type="presOf" srcId="{D5382C94-0809-4EA7-959D-1B525B3770CB}" destId="{C556EDAD-B69E-4450-BA51-1DB2A454FB0F}" srcOrd="0" destOrd="0" presId="urn:microsoft.com/office/officeart/2005/8/layout/hierarchy6"/>
    <dgm:cxn modelId="{BFD76AA1-05FD-461E-B6FC-813E42C13F45}" type="presOf" srcId="{BCC30EA6-9F45-4402-862A-208FAD42ACE2}" destId="{09C3A0A0-93E0-452F-ACFB-6D51F27D7DB0}" srcOrd="1" destOrd="0" presId="urn:microsoft.com/office/officeart/2005/8/layout/hierarchy6"/>
    <dgm:cxn modelId="{E631BD66-493D-454A-9027-EC8E53B215A3}" type="presOf" srcId="{752A6BED-4AFD-449F-B3A7-E676A089C95C}" destId="{8A6E09B1-DCF4-44D8-96F2-54B4674F34D7}" srcOrd="0" destOrd="0" presId="urn:microsoft.com/office/officeart/2005/8/layout/hierarchy6"/>
    <dgm:cxn modelId="{EF123950-15EA-4000-8851-3B3469BBC868}" srcId="{752A6BED-4AFD-449F-B3A7-E676A089C95C}" destId="{BCC30EA6-9F45-4402-862A-208FAD42ACE2}" srcOrd="2" destOrd="0" parTransId="{79B7E938-B7FC-4559-AE55-FD4FDF50896C}" sibTransId="{D2E9FA4E-F7A0-41FF-AB7C-7C7B4987EDC7}"/>
    <dgm:cxn modelId="{3EC7673A-00C7-4E75-9D01-B8AF839AD0ED}" type="presOf" srcId="{DEA7CF26-5C0D-4B4E-92AF-88E41D09C421}" destId="{4C079A1F-9F8B-4977-8745-A7633C3799D4}" srcOrd="1" destOrd="0" presId="urn:microsoft.com/office/officeart/2005/8/layout/hierarchy6"/>
    <dgm:cxn modelId="{C9EEACD3-C7F8-42CA-896D-914E9714C8EC}" srcId="{752A6BED-4AFD-449F-B3A7-E676A089C95C}" destId="{130C0FDD-ED2B-4AA5-A202-BE53FE81E52E}" srcOrd="0" destOrd="0" parTransId="{138A861B-71EC-4C6B-8C69-5AC6216729CA}" sibTransId="{589333CB-B476-4CC6-A4FD-FFF58552C30E}"/>
    <dgm:cxn modelId="{304EF21A-D459-40EE-B508-53D332C0E7B2}" srcId="{130C0FDD-ED2B-4AA5-A202-BE53FE81E52E}" destId="{11AD0E71-989A-4105-91A2-FE305C8AF45E}" srcOrd="1" destOrd="0" parTransId="{5710AF37-C93A-4596-9A59-4D9290E98A5B}" sibTransId="{B47D755A-0A85-4F5A-872C-4463329CBA30}"/>
    <dgm:cxn modelId="{7B652B33-4B24-4D1F-B73B-048DD2C01BDC}" type="presOf" srcId="{130C0FDD-ED2B-4AA5-A202-BE53FE81E52E}" destId="{E8F57D5D-46F5-4E52-93CB-18C48605DDB0}" srcOrd="0" destOrd="0" presId="urn:microsoft.com/office/officeart/2005/8/layout/hierarchy6"/>
    <dgm:cxn modelId="{B596C826-9031-45D9-AF35-D5891AF0703A}" srcId="{130C0FDD-ED2B-4AA5-A202-BE53FE81E52E}" destId="{D5382C94-0809-4EA7-959D-1B525B3770CB}" srcOrd="0" destOrd="0" parTransId="{274BBFC0-FB4E-4FF7-8537-7DDA95E64C83}" sibTransId="{13FD7236-23B5-499B-89D6-25EDCFE55EE7}"/>
    <dgm:cxn modelId="{CCB0E839-39AA-47A5-9515-F6C111D89D85}" srcId="{752A6BED-4AFD-449F-B3A7-E676A089C95C}" destId="{DEA7CF26-5C0D-4B4E-92AF-88E41D09C421}" srcOrd="1" destOrd="0" parTransId="{C12F1F31-29C0-47C3-A610-800052112AF9}" sibTransId="{37FAC674-3D59-481E-9571-4298E8886676}"/>
    <dgm:cxn modelId="{A77B12A5-0E65-4401-A5C9-DB76FE69E1A2}" type="presParOf" srcId="{8A6E09B1-DCF4-44D8-96F2-54B4674F34D7}" destId="{437D5806-F754-4167-AE2B-515BC9104A3D}" srcOrd="0" destOrd="0" presId="urn:microsoft.com/office/officeart/2005/8/layout/hierarchy6"/>
    <dgm:cxn modelId="{01C445B1-C439-4607-B1D9-CE302889BD4C}" type="presParOf" srcId="{437D5806-F754-4167-AE2B-515BC9104A3D}" destId="{B4AE03ED-7D01-47D1-BB40-F98E1D694646}" srcOrd="0" destOrd="0" presId="urn:microsoft.com/office/officeart/2005/8/layout/hierarchy6"/>
    <dgm:cxn modelId="{A5A2D772-6249-4200-9A12-C38FEB1217B1}" type="presParOf" srcId="{437D5806-F754-4167-AE2B-515BC9104A3D}" destId="{F952720D-D075-4512-AE87-19CAB87032AE}" srcOrd="1" destOrd="0" presId="urn:microsoft.com/office/officeart/2005/8/layout/hierarchy6"/>
    <dgm:cxn modelId="{D5B46515-182C-4315-98E3-94F5F2476284}" type="presParOf" srcId="{F952720D-D075-4512-AE87-19CAB87032AE}" destId="{0EDEC8E0-89D7-4DD8-9EC1-C7909AA7FD9F}" srcOrd="0" destOrd="0" presId="urn:microsoft.com/office/officeart/2005/8/layout/hierarchy6"/>
    <dgm:cxn modelId="{FA437CF3-3BD1-412D-80D6-37274780512C}" type="presParOf" srcId="{0EDEC8E0-89D7-4DD8-9EC1-C7909AA7FD9F}" destId="{E8F57D5D-46F5-4E52-93CB-18C48605DDB0}" srcOrd="0" destOrd="0" presId="urn:microsoft.com/office/officeart/2005/8/layout/hierarchy6"/>
    <dgm:cxn modelId="{703641B2-79C7-4A56-A1AE-667EFA4347EF}" type="presParOf" srcId="{0EDEC8E0-89D7-4DD8-9EC1-C7909AA7FD9F}" destId="{6AFDE89B-229C-4418-8668-9536E25D5B97}" srcOrd="1" destOrd="0" presId="urn:microsoft.com/office/officeart/2005/8/layout/hierarchy6"/>
    <dgm:cxn modelId="{977F4C9E-6C3C-42C8-9E8E-2A1F38234556}" type="presParOf" srcId="{6AFDE89B-229C-4418-8668-9536E25D5B97}" destId="{B53D1F43-305F-4BC9-A835-F6113A599ECB}" srcOrd="0" destOrd="0" presId="urn:microsoft.com/office/officeart/2005/8/layout/hierarchy6"/>
    <dgm:cxn modelId="{DE7D5E13-E8BE-49EB-BBBA-498FAAA48E30}" type="presParOf" srcId="{6AFDE89B-229C-4418-8668-9536E25D5B97}" destId="{2FE1853E-DD1C-4DEF-9AC9-DD42FF5A4B22}" srcOrd="1" destOrd="0" presId="urn:microsoft.com/office/officeart/2005/8/layout/hierarchy6"/>
    <dgm:cxn modelId="{49F7549F-150C-404F-9852-3A92496CF61B}" type="presParOf" srcId="{2FE1853E-DD1C-4DEF-9AC9-DD42FF5A4B22}" destId="{C556EDAD-B69E-4450-BA51-1DB2A454FB0F}" srcOrd="0" destOrd="0" presId="urn:microsoft.com/office/officeart/2005/8/layout/hierarchy6"/>
    <dgm:cxn modelId="{CFFE65BE-92A0-4FE7-B229-7E906A1EB54C}" type="presParOf" srcId="{2FE1853E-DD1C-4DEF-9AC9-DD42FF5A4B22}" destId="{A138C05A-AF01-4E74-9561-2CE2810CBF19}" srcOrd="1" destOrd="0" presId="urn:microsoft.com/office/officeart/2005/8/layout/hierarchy6"/>
    <dgm:cxn modelId="{0470422C-6E86-4314-859D-04D8948DE20A}" type="presParOf" srcId="{6AFDE89B-229C-4418-8668-9536E25D5B97}" destId="{E8665243-714C-46B4-AF57-9A740C7D3C98}" srcOrd="2" destOrd="0" presId="urn:microsoft.com/office/officeart/2005/8/layout/hierarchy6"/>
    <dgm:cxn modelId="{1F9FDC02-5859-4BA2-A8CD-3EC0072F62DF}" type="presParOf" srcId="{6AFDE89B-229C-4418-8668-9536E25D5B97}" destId="{27BC6E7B-B8B9-426A-9D4B-804A3B8432F0}" srcOrd="3" destOrd="0" presId="urn:microsoft.com/office/officeart/2005/8/layout/hierarchy6"/>
    <dgm:cxn modelId="{5D892D1A-CBBA-4F5D-BEB6-C4CDDBAF4104}" type="presParOf" srcId="{27BC6E7B-B8B9-426A-9D4B-804A3B8432F0}" destId="{53C2868E-4946-4B5A-B6F7-B1DE5155D6F6}" srcOrd="0" destOrd="0" presId="urn:microsoft.com/office/officeart/2005/8/layout/hierarchy6"/>
    <dgm:cxn modelId="{BF56C269-656D-4E59-8189-BC1B9895829A}" type="presParOf" srcId="{27BC6E7B-B8B9-426A-9D4B-804A3B8432F0}" destId="{7A228982-2DFC-4EEA-A9BA-99956C4FFB91}" srcOrd="1" destOrd="0" presId="urn:microsoft.com/office/officeart/2005/8/layout/hierarchy6"/>
    <dgm:cxn modelId="{DDBD6637-3C7D-4A69-8AD2-AAF8E9A1531D}" type="presParOf" srcId="{8A6E09B1-DCF4-44D8-96F2-54B4674F34D7}" destId="{53EDA62A-912F-4E04-87C8-977F1FF24F26}" srcOrd="1" destOrd="0" presId="urn:microsoft.com/office/officeart/2005/8/layout/hierarchy6"/>
    <dgm:cxn modelId="{70B94064-83BE-487F-A2DD-1BE3CF7A3E68}" type="presParOf" srcId="{53EDA62A-912F-4E04-87C8-977F1FF24F26}" destId="{24408EC0-F246-4EEC-B60C-38FA6F298AE4}" srcOrd="0" destOrd="0" presId="urn:microsoft.com/office/officeart/2005/8/layout/hierarchy6"/>
    <dgm:cxn modelId="{D11334CE-BBFC-4FC3-98D4-7A53A8C6CBE0}" type="presParOf" srcId="{24408EC0-F246-4EEC-B60C-38FA6F298AE4}" destId="{995EAD34-FE1C-4640-BBC0-5064207C9CF4}" srcOrd="0" destOrd="0" presId="urn:microsoft.com/office/officeart/2005/8/layout/hierarchy6"/>
    <dgm:cxn modelId="{B41A32CB-89FE-42BF-AFFB-ED4AC83A885F}" type="presParOf" srcId="{24408EC0-F246-4EEC-B60C-38FA6F298AE4}" destId="{4C079A1F-9F8B-4977-8745-A7633C3799D4}" srcOrd="1" destOrd="0" presId="urn:microsoft.com/office/officeart/2005/8/layout/hierarchy6"/>
    <dgm:cxn modelId="{23EA9D12-7028-4721-A297-0591C5918891}" type="presParOf" srcId="{53EDA62A-912F-4E04-87C8-977F1FF24F26}" destId="{6DCA9A3D-CBBA-4BE5-89D1-C09C74183CD3}" srcOrd="1" destOrd="0" presId="urn:microsoft.com/office/officeart/2005/8/layout/hierarchy6"/>
    <dgm:cxn modelId="{4B84A37F-53FC-43A4-9530-72FF22D4D025}" type="presParOf" srcId="{6DCA9A3D-CBBA-4BE5-89D1-C09C74183CD3}" destId="{86F52614-208C-46A4-988D-8252CC27FB45}" srcOrd="0" destOrd="0" presId="urn:microsoft.com/office/officeart/2005/8/layout/hierarchy6"/>
    <dgm:cxn modelId="{A2D996D3-4C2C-46F4-A412-33B8E97FC509}" type="presParOf" srcId="{53EDA62A-912F-4E04-87C8-977F1FF24F26}" destId="{1E5D91F0-0EB4-4741-940A-6D4E197914C6}" srcOrd="2" destOrd="0" presId="urn:microsoft.com/office/officeart/2005/8/layout/hierarchy6"/>
    <dgm:cxn modelId="{D0506B68-B69B-419E-94CC-01C04F42A98D}" type="presParOf" srcId="{1E5D91F0-0EB4-4741-940A-6D4E197914C6}" destId="{035E0B6F-695D-4BEB-AD5B-07E9792A35C1}" srcOrd="0" destOrd="0" presId="urn:microsoft.com/office/officeart/2005/8/layout/hierarchy6"/>
    <dgm:cxn modelId="{7EA0AEDA-30AF-4A69-BEC6-BA87FD48ABA2}" type="presParOf" srcId="{1E5D91F0-0EB4-4741-940A-6D4E197914C6}" destId="{09C3A0A0-93E0-452F-ACFB-6D51F27D7DB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555E19E-C7D0-4003-814C-5C64CA39E76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063962-7218-41F3-9D8A-96A6FB37803D}">
      <dgm:prSet phldrT="[Text]"/>
      <dgm:spPr/>
      <dgm:t>
        <a:bodyPr/>
        <a:lstStyle/>
        <a:p>
          <a:r>
            <a:rPr lang="en-US" smtClean="0"/>
            <a:t>Pension </a:t>
          </a:r>
          <a:endParaRPr lang="en-US"/>
        </a:p>
      </dgm:t>
    </dgm:pt>
    <dgm:pt modelId="{2AB57C7F-22A9-4FC4-BF79-46D25E5345B8}" type="parTrans" cxnId="{84CF8FB5-D9F9-4083-A6A5-33E160A7E4AA}">
      <dgm:prSet/>
      <dgm:spPr/>
      <dgm:t>
        <a:bodyPr/>
        <a:lstStyle/>
        <a:p>
          <a:endParaRPr lang="en-US"/>
        </a:p>
      </dgm:t>
    </dgm:pt>
    <dgm:pt modelId="{78AF6621-D80B-469B-96F4-C94327071A40}" type="sibTrans" cxnId="{84CF8FB5-D9F9-4083-A6A5-33E160A7E4AA}">
      <dgm:prSet/>
      <dgm:spPr/>
      <dgm:t>
        <a:bodyPr/>
        <a:lstStyle/>
        <a:p>
          <a:endParaRPr lang="en-US"/>
        </a:p>
      </dgm:t>
    </dgm:pt>
    <dgm:pt modelId="{A0FDDB4A-996C-42B1-823E-8B6A69921F25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BUT what if you want it free?</a:t>
          </a:r>
          <a:endParaRPr lang="en-US" dirty="0"/>
        </a:p>
      </dgm:t>
    </dgm:pt>
    <dgm:pt modelId="{273AC074-99AD-4305-942D-6983C4FECA6F}" type="parTrans" cxnId="{25F43716-66C4-4741-9603-4BCB1C4C0DA8}">
      <dgm:prSet/>
      <dgm:spPr/>
      <dgm:t>
        <a:bodyPr/>
        <a:lstStyle/>
        <a:p>
          <a:endParaRPr lang="en-US"/>
        </a:p>
      </dgm:t>
    </dgm:pt>
    <dgm:pt modelId="{5AE44FAF-A016-4AB0-85EC-5774DF1B63E7}" type="sibTrans" cxnId="{25F43716-66C4-4741-9603-4BCB1C4C0DA8}">
      <dgm:prSet/>
      <dgm:spPr/>
      <dgm:t>
        <a:bodyPr/>
        <a:lstStyle/>
        <a:p>
          <a:endParaRPr lang="en-US"/>
        </a:p>
      </dgm:t>
    </dgm:pt>
    <dgm:pt modelId="{61862C9A-E8DF-4355-8559-9381EF8A00B4}">
      <dgm:prSet/>
      <dgm:spPr/>
      <dgm:t>
        <a:bodyPr/>
        <a:lstStyle/>
        <a:p>
          <a:r>
            <a:rPr lang="en-US" smtClean="0"/>
            <a:t>EPF</a:t>
          </a:r>
          <a:endParaRPr lang="en-US"/>
        </a:p>
      </dgm:t>
    </dgm:pt>
    <dgm:pt modelId="{F156F59B-0E3F-4D1A-BBD1-C6CDFD49F44B}" type="parTrans" cxnId="{860B0222-5BB5-4EEC-AF72-D66EA36B2F26}">
      <dgm:prSet/>
      <dgm:spPr/>
      <dgm:t>
        <a:bodyPr/>
        <a:lstStyle/>
        <a:p>
          <a:endParaRPr lang="en-US"/>
        </a:p>
      </dgm:t>
    </dgm:pt>
    <dgm:pt modelId="{52DEA1CF-0E22-4E42-922A-C31745DF89D5}" type="sibTrans" cxnId="{860B0222-5BB5-4EEC-AF72-D66EA36B2F26}">
      <dgm:prSet/>
      <dgm:spPr/>
      <dgm:t>
        <a:bodyPr/>
        <a:lstStyle/>
        <a:p>
          <a:endParaRPr lang="en-US"/>
        </a:p>
      </dgm:t>
    </dgm:pt>
    <dgm:pt modelId="{4A54C710-CB75-4543-9B31-4FB39A5A6CA1}">
      <dgm:prSet/>
      <dgm:spPr/>
      <dgm:t>
        <a:bodyPr/>
        <a:lstStyle/>
        <a:p>
          <a:r>
            <a:rPr lang="en-US" smtClean="0"/>
            <a:t>NPS</a:t>
          </a:r>
          <a:endParaRPr lang="en-US"/>
        </a:p>
      </dgm:t>
    </dgm:pt>
    <dgm:pt modelId="{26D283CB-CC69-49F6-B368-AC3D5F511DD6}" type="parTrans" cxnId="{C74060D2-28F5-4A17-BD96-322C799177D3}">
      <dgm:prSet/>
      <dgm:spPr/>
      <dgm:t>
        <a:bodyPr/>
        <a:lstStyle/>
        <a:p>
          <a:endParaRPr lang="en-US"/>
        </a:p>
      </dgm:t>
    </dgm:pt>
    <dgm:pt modelId="{4F400D96-C697-4F4A-B41A-336F34BE2695}" type="sibTrans" cxnId="{C74060D2-28F5-4A17-BD96-322C799177D3}">
      <dgm:prSet/>
      <dgm:spPr/>
      <dgm:t>
        <a:bodyPr/>
        <a:lstStyle/>
        <a:p>
          <a:endParaRPr lang="en-US"/>
        </a:p>
      </dgm:t>
    </dgm:pt>
    <dgm:pt modelId="{BABD66D4-B2CC-4DA0-8161-C09EA1EBA36D}">
      <dgm:prSet/>
      <dgm:spPr/>
      <dgm:t>
        <a:bodyPr/>
        <a:lstStyle/>
        <a:p>
          <a:r>
            <a:rPr lang="en-US" smtClean="0"/>
            <a:t>Atal (NPS-Lite)</a:t>
          </a:r>
          <a:endParaRPr lang="en-US"/>
        </a:p>
      </dgm:t>
    </dgm:pt>
    <dgm:pt modelId="{034891C9-1646-467F-81A4-82CB3C3F7A3D}" type="parTrans" cxnId="{0B8FC378-FD95-4299-87FD-A4B8A4439058}">
      <dgm:prSet/>
      <dgm:spPr/>
      <dgm:t>
        <a:bodyPr/>
        <a:lstStyle/>
        <a:p>
          <a:endParaRPr lang="en-US"/>
        </a:p>
      </dgm:t>
    </dgm:pt>
    <dgm:pt modelId="{3BC482FE-C77B-4FBA-B4E1-39A0B679729C}" type="sibTrans" cxnId="{0B8FC378-FD95-4299-87FD-A4B8A4439058}">
      <dgm:prSet/>
      <dgm:spPr/>
      <dgm:t>
        <a:bodyPr/>
        <a:lstStyle/>
        <a:p>
          <a:endParaRPr lang="en-US"/>
        </a:p>
      </dgm:t>
    </dgm:pt>
    <dgm:pt modelId="{EBA829C1-474C-4F13-9D1F-BFCC42B4D3EC}">
      <dgm:prSet/>
      <dgm:spPr/>
      <dgm:t>
        <a:bodyPr/>
        <a:lstStyle/>
        <a:p>
          <a:r>
            <a:rPr lang="en-US" smtClean="0"/>
            <a:t>Insurance</a:t>
          </a:r>
          <a:endParaRPr lang="en-US"/>
        </a:p>
      </dgm:t>
    </dgm:pt>
    <dgm:pt modelId="{3DA453C1-5A5B-42AF-BEC0-96C41702B0C7}" type="parTrans" cxnId="{FF7FDAE2-1A29-4D25-B18C-97C625E99D2D}">
      <dgm:prSet/>
      <dgm:spPr/>
      <dgm:t>
        <a:bodyPr/>
        <a:lstStyle/>
        <a:p>
          <a:endParaRPr lang="en-US"/>
        </a:p>
      </dgm:t>
    </dgm:pt>
    <dgm:pt modelId="{C210FBA5-2580-457E-BE87-599046939EDC}" type="sibTrans" cxnId="{FF7FDAE2-1A29-4D25-B18C-97C625E99D2D}">
      <dgm:prSet/>
      <dgm:spPr/>
      <dgm:t>
        <a:bodyPr/>
        <a:lstStyle/>
        <a:p>
          <a:endParaRPr lang="en-US"/>
        </a:p>
      </dgm:t>
    </dgm:pt>
    <dgm:pt modelId="{20E1C150-E5A7-480D-B57C-AEF215B72FB1}">
      <dgm:prSet/>
      <dgm:spPr/>
      <dgm:t>
        <a:bodyPr/>
        <a:lstStyle/>
        <a:p>
          <a:r>
            <a:rPr lang="en-US" dirty="0" smtClean="0"/>
            <a:t>ESIC</a:t>
          </a:r>
          <a:endParaRPr lang="en-US" dirty="0"/>
        </a:p>
      </dgm:t>
    </dgm:pt>
    <dgm:pt modelId="{5AC08A9D-CB04-4E03-8D0F-5E73E0D4D25C}" type="parTrans" cxnId="{4695B25A-B597-4B8D-96C7-CC035D22170D}">
      <dgm:prSet/>
      <dgm:spPr/>
      <dgm:t>
        <a:bodyPr/>
        <a:lstStyle/>
        <a:p>
          <a:endParaRPr lang="en-US"/>
        </a:p>
      </dgm:t>
    </dgm:pt>
    <dgm:pt modelId="{C83F1F2A-DFDA-4A01-A462-3D7532F8DEE6}" type="sibTrans" cxnId="{4695B25A-B597-4B8D-96C7-CC035D22170D}">
      <dgm:prSet/>
      <dgm:spPr/>
      <dgm:t>
        <a:bodyPr/>
        <a:lstStyle/>
        <a:p>
          <a:endParaRPr lang="en-US"/>
        </a:p>
      </dgm:t>
    </dgm:pt>
    <dgm:pt modelId="{94D0C14F-2B50-4749-A8FE-B0802A384F94}">
      <dgm:prSet/>
      <dgm:spPr/>
      <dgm:t>
        <a:bodyPr/>
        <a:lstStyle/>
        <a:p>
          <a:r>
            <a:rPr lang="en-US" dirty="0" err="1" smtClean="0"/>
            <a:t>Varistha</a:t>
          </a:r>
          <a:r>
            <a:rPr lang="en-US" dirty="0" smtClean="0"/>
            <a:t> Pension </a:t>
          </a:r>
          <a:r>
            <a:rPr lang="en-US" dirty="0" err="1" smtClean="0"/>
            <a:t>Bima</a:t>
          </a:r>
          <a:r>
            <a:rPr lang="en-US" dirty="0" smtClean="0"/>
            <a:t> (LIC)</a:t>
          </a:r>
          <a:endParaRPr lang="en-US" dirty="0"/>
        </a:p>
      </dgm:t>
    </dgm:pt>
    <dgm:pt modelId="{2E3B2B04-6DA8-448F-A8AB-297A445F7764}" type="parTrans" cxnId="{B7035550-8494-4D5D-888F-2287DF5DBADC}">
      <dgm:prSet/>
      <dgm:spPr/>
      <dgm:t>
        <a:bodyPr/>
        <a:lstStyle/>
        <a:p>
          <a:endParaRPr lang="en-US"/>
        </a:p>
      </dgm:t>
    </dgm:pt>
    <dgm:pt modelId="{90D446CD-C31B-42EE-8266-1F6E81B14AC7}" type="sibTrans" cxnId="{B7035550-8494-4D5D-888F-2287DF5DBADC}">
      <dgm:prSet/>
      <dgm:spPr/>
      <dgm:t>
        <a:bodyPr/>
        <a:lstStyle/>
        <a:p>
          <a:endParaRPr lang="en-US"/>
        </a:p>
      </dgm:t>
    </dgm:pt>
    <dgm:pt modelId="{A1E208E9-708F-410E-ABA7-2910AE1EAFC3}">
      <dgm:prSet phldrT="[Text]"/>
      <dgm:spPr/>
      <dgm:t>
        <a:bodyPr/>
        <a:lstStyle/>
        <a:p>
          <a:r>
            <a:rPr lang="en-US" dirty="0" smtClean="0"/>
            <a:t>National social assistance program</a:t>
          </a:r>
          <a:endParaRPr lang="en-US" dirty="0"/>
        </a:p>
      </dgm:t>
    </dgm:pt>
    <dgm:pt modelId="{0707BACA-379E-46EC-B3BB-20FA7DEB51CA}" type="parTrans" cxnId="{547A1443-E12B-4BA9-BAB5-B21A748791CD}">
      <dgm:prSet/>
      <dgm:spPr/>
      <dgm:t>
        <a:bodyPr/>
        <a:lstStyle/>
        <a:p>
          <a:endParaRPr lang="en-US"/>
        </a:p>
      </dgm:t>
    </dgm:pt>
    <dgm:pt modelId="{A56DC978-59F2-4852-B829-282427CE9D5C}" type="sibTrans" cxnId="{547A1443-E12B-4BA9-BAB5-B21A748791CD}">
      <dgm:prSet/>
      <dgm:spPr/>
      <dgm:t>
        <a:bodyPr/>
        <a:lstStyle/>
        <a:p>
          <a:endParaRPr lang="en-US"/>
        </a:p>
      </dgm:t>
    </dgm:pt>
    <dgm:pt modelId="{D41A4CEA-AE1B-4B72-957E-17ADDBB6E288}" type="pres">
      <dgm:prSet presAssocID="{6555E19E-C7D0-4003-814C-5C64CA39E76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C98643-9B80-48BB-81D5-1F3F554374D6}" type="pres">
      <dgm:prSet presAssocID="{6E063962-7218-41F3-9D8A-96A6FB37803D}" presName="composite" presStyleCnt="0"/>
      <dgm:spPr/>
    </dgm:pt>
    <dgm:pt modelId="{700F6CC2-6742-4F6D-A655-4B8B17A6435F}" type="pres">
      <dgm:prSet presAssocID="{6E063962-7218-41F3-9D8A-96A6FB37803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5B9EF-14F6-4970-B638-27615B50627D}" type="pres">
      <dgm:prSet presAssocID="{6E063962-7218-41F3-9D8A-96A6FB37803D}" presName="desTx" presStyleLbl="alignAccFollowNode1" presStyleIdx="0" presStyleCnt="3" custScaleX="1098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69FCDF-CEC3-493C-854A-B0BF3DF40641}" type="pres">
      <dgm:prSet presAssocID="{78AF6621-D80B-469B-96F4-C94327071A40}" presName="space" presStyleCnt="0"/>
      <dgm:spPr/>
    </dgm:pt>
    <dgm:pt modelId="{6954814F-ED6F-4398-9315-1684D39589E8}" type="pres">
      <dgm:prSet presAssocID="{EBA829C1-474C-4F13-9D1F-BFCC42B4D3EC}" presName="composite" presStyleCnt="0"/>
      <dgm:spPr/>
    </dgm:pt>
    <dgm:pt modelId="{6F206C7E-503A-402A-91A3-02085E57B3E1}" type="pres">
      <dgm:prSet presAssocID="{EBA829C1-474C-4F13-9D1F-BFCC42B4D3E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54C454-25C1-4AF6-9F16-E8472D7DF04B}" type="pres">
      <dgm:prSet presAssocID="{EBA829C1-474C-4F13-9D1F-BFCC42B4D3E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FD9B44-8D3E-4189-9BF2-739035806E96}" type="pres">
      <dgm:prSet presAssocID="{C210FBA5-2580-457E-BE87-599046939EDC}" presName="space" presStyleCnt="0"/>
      <dgm:spPr/>
    </dgm:pt>
    <dgm:pt modelId="{78148CEF-AC1F-4A23-AD6D-64FDE863E9D1}" type="pres">
      <dgm:prSet presAssocID="{A0FDDB4A-996C-42B1-823E-8B6A69921F25}" presName="composite" presStyleCnt="0"/>
      <dgm:spPr/>
    </dgm:pt>
    <dgm:pt modelId="{FE3E0D2C-F728-495C-8B79-299BC0B009FD}" type="pres">
      <dgm:prSet presAssocID="{A0FDDB4A-996C-42B1-823E-8B6A69921F2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40EDBD-51A2-4741-ABC3-C6D4EAE56336}" type="pres">
      <dgm:prSet presAssocID="{A0FDDB4A-996C-42B1-823E-8B6A69921F2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042EB3-1B3B-4299-B360-EBA465ED083A}" type="presOf" srcId="{61862C9A-E8DF-4355-8559-9381EF8A00B4}" destId="{1E35B9EF-14F6-4970-B638-27615B50627D}" srcOrd="0" destOrd="0" presId="urn:microsoft.com/office/officeart/2005/8/layout/hList1"/>
    <dgm:cxn modelId="{40439A55-1D07-4EC8-BC8B-0CA28BE7FDEF}" type="presOf" srcId="{4A54C710-CB75-4543-9B31-4FB39A5A6CA1}" destId="{1E35B9EF-14F6-4970-B638-27615B50627D}" srcOrd="0" destOrd="1" presId="urn:microsoft.com/office/officeart/2005/8/layout/hList1"/>
    <dgm:cxn modelId="{B7035550-8494-4D5D-888F-2287DF5DBADC}" srcId="{EBA829C1-474C-4F13-9D1F-BFCC42B4D3EC}" destId="{94D0C14F-2B50-4749-A8FE-B0802A384F94}" srcOrd="1" destOrd="0" parTransId="{2E3B2B04-6DA8-448F-A8AB-297A445F7764}" sibTransId="{90D446CD-C31B-42EE-8266-1F6E81B14AC7}"/>
    <dgm:cxn modelId="{E9FD4384-1DB0-4C18-B054-5565A31034D3}" type="presOf" srcId="{94D0C14F-2B50-4749-A8FE-B0802A384F94}" destId="{6854C454-25C1-4AF6-9F16-E8472D7DF04B}" srcOrd="0" destOrd="1" presId="urn:microsoft.com/office/officeart/2005/8/layout/hList1"/>
    <dgm:cxn modelId="{03C9B2B9-EF55-4719-8326-DDF3AC0F1B34}" type="presOf" srcId="{6E063962-7218-41F3-9D8A-96A6FB37803D}" destId="{700F6CC2-6742-4F6D-A655-4B8B17A6435F}" srcOrd="0" destOrd="0" presId="urn:microsoft.com/office/officeart/2005/8/layout/hList1"/>
    <dgm:cxn modelId="{84CF8FB5-D9F9-4083-A6A5-33E160A7E4AA}" srcId="{6555E19E-C7D0-4003-814C-5C64CA39E769}" destId="{6E063962-7218-41F3-9D8A-96A6FB37803D}" srcOrd="0" destOrd="0" parTransId="{2AB57C7F-22A9-4FC4-BF79-46D25E5345B8}" sibTransId="{78AF6621-D80B-469B-96F4-C94327071A40}"/>
    <dgm:cxn modelId="{C1C774D9-EC7A-4E88-AA24-502519005C0C}" type="presOf" srcId="{6555E19E-C7D0-4003-814C-5C64CA39E769}" destId="{D41A4CEA-AE1B-4B72-957E-17ADDBB6E288}" srcOrd="0" destOrd="0" presId="urn:microsoft.com/office/officeart/2005/8/layout/hList1"/>
    <dgm:cxn modelId="{C74060D2-28F5-4A17-BD96-322C799177D3}" srcId="{6E063962-7218-41F3-9D8A-96A6FB37803D}" destId="{4A54C710-CB75-4543-9B31-4FB39A5A6CA1}" srcOrd="1" destOrd="0" parTransId="{26D283CB-CC69-49F6-B368-AC3D5F511DD6}" sibTransId="{4F400D96-C697-4F4A-B41A-336F34BE2695}"/>
    <dgm:cxn modelId="{547A1443-E12B-4BA9-BAB5-B21A748791CD}" srcId="{A0FDDB4A-996C-42B1-823E-8B6A69921F25}" destId="{A1E208E9-708F-410E-ABA7-2910AE1EAFC3}" srcOrd="0" destOrd="0" parTransId="{0707BACA-379E-46EC-B3BB-20FA7DEB51CA}" sibTransId="{A56DC978-59F2-4852-B829-282427CE9D5C}"/>
    <dgm:cxn modelId="{AB0123F5-3A10-4C23-95B2-E80F0C6EFD4F}" type="presOf" srcId="{20E1C150-E5A7-480D-B57C-AEF215B72FB1}" destId="{6854C454-25C1-4AF6-9F16-E8472D7DF04B}" srcOrd="0" destOrd="0" presId="urn:microsoft.com/office/officeart/2005/8/layout/hList1"/>
    <dgm:cxn modelId="{FF7FDAE2-1A29-4D25-B18C-97C625E99D2D}" srcId="{6555E19E-C7D0-4003-814C-5C64CA39E769}" destId="{EBA829C1-474C-4F13-9D1F-BFCC42B4D3EC}" srcOrd="1" destOrd="0" parTransId="{3DA453C1-5A5B-42AF-BEC0-96C41702B0C7}" sibTransId="{C210FBA5-2580-457E-BE87-599046939EDC}"/>
    <dgm:cxn modelId="{AD2BF7B3-48A2-42F2-875A-1472D447D91A}" type="presOf" srcId="{A0FDDB4A-996C-42B1-823E-8B6A69921F25}" destId="{FE3E0D2C-F728-495C-8B79-299BC0B009FD}" srcOrd="0" destOrd="0" presId="urn:microsoft.com/office/officeart/2005/8/layout/hList1"/>
    <dgm:cxn modelId="{15D48F10-8295-491F-9CD5-D97E2B8F7D3A}" type="presOf" srcId="{A1E208E9-708F-410E-ABA7-2910AE1EAFC3}" destId="{0A40EDBD-51A2-4741-ABC3-C6D4EAE56336}" srcOrd="0" destOrd="0" presId="urn:microsoft.com/office/officeart/2005/8/layout/hList1"/>
    <dgm:cxn modelId="{7ECD7CF8-4054-4D68-A9FF-77DA642EB85B}" type="presOf" srcId="{BABD66D4-B2CC-4DA0-8161-C09EA1EBA36D}" destId="{1E35B9EF-14F6-4970-B638-27615B50627D}" srcOrd="0" destOrd="2" presId="urn:microsoft.com/office/officeart/2005/8/layout/hList1"/>
    <dgm:cxn modelId="{4695B25A-B597-4B8D-96C7-CC035D22170D}" srcId="{EBA829C1-474C-4F13-9D1F-BFCC42B4D3EC}" destId="{20E1C150-E5A7-480D-B57C-AEF215B72FB1}" srcOrd="0" destOrd="0" parTransId="{5AC08A9D-CB04-4E03-8D0F-5E73E0D4D25C}" sibTransId="{C83F1F2A-DFDA-4A01-A462-3D7532F8DEE6}"/>
    <dgm:cxn modelId="{25F43716-66C4-4741-9603-4BCB1C4C0DA8}" srcId="{6555E19E-C7D0-4003-814C-5C64CA39E769}" destId="{A0FDDB4A-996C-42B1-823E-8B6A69921F25}" srcOrd="2" destOrd="0" parTransId="{273AC074-99AD-4305-942D-6983C4FECA6F}" sibTransId="{5AE44FAF-A016-4AB0-85EC-5774DF1B63E7}"/>
    <dgm:cxn modelId="{860B0222-5BB5-4EEC-AF72-D66EA36B2F26}" srcId="{6E063962-7218-41F3-9D8A-96A6FB37803D}" destId="{61862C9A-E8DF-4355-8559-9381EF8A00B4}" srcOrd="0" destOrd="0" parTransId="{F156F59B-0E3F-4D1A-BBD1-C6CDFD49F44B}" sibTransId="{52DEA1CF-0E22-4E42-922A-C31745DF89D5}"/>
    <dgm:cxn modelId="{3B610A64-F6BE-476E-B284-728B5DA79A04}" type="presOf" srcId="{EBA829C1-474C-4F13-9D1F-BFCC42B4D3EC}" destId="{6F206C7E-503A-402A-91A3-02085E57B3E1}" srcOrd="0" destOrd="0" presId="urn:microsoft.com/office/officeart/2005/8/layout/hList1"/>
    <dgm:cxn modelId="{0B8FC378-FD95-4299-87FD-A4B8A4439058}" srcId="{6E063962-7218-41F3-9D8A-96A6FB37803D}" destId="{BABD66D4-B2CC-4DA0-8161-C09EA1EBA36D}" srcOrd="2" destOrd="0" parTransId="{034891C9-1646-467F-81A4-82CB3C3F7A3D}" sibTransId="{3BC482FE-C77B-4FBA-B4E1-39A0B679729C}"/>
    <dgm:cxn modelId="{FB88F1FD-DD62-4C53-A97F-4166CE27467E}" type="presParOf" srcId="{D41A4CEA-AE1B-4B72-957E-17ADDBB6E288}" destId="{57C98643-9B80-48BB-81D5-1F3F554374D6}" srcOrd="0" destOrd="0" presId="urn:microsoft.com/office/officeart/2005/8/layout/hList1"/>
    <dgm:cxn modelId="{0E0C4A4F-4361-49C6-98F6-710A1C248DF8}" type="presParOf" srcId="{57C98643-9B80-48BB-81D5-1F3F554374D6}" destId="{700F6CC2-6742-4F6D-A655-4B8B17A6435F}" srcOrd="0" destOrd="0" presId="urn:microsoft.com/office/officeart/2005/8/layout/hList1"/>
    <dgm:cxn modelId="{84AE5BB3-3AA9-4AD8-B8BE-4800E0E0CC99}" type="presParOf" srcId="{57C98643-9B80-48BB-81D5-1F3F554374D6}" destId="{1E35B9EF-14F6-4970-B638-27615B50627D}" srcOrd="1" destOrd="0" presId="urn:microsoft.com/office/officeart/2005/8/layout/hList1"/>
    <dgm:cxn modelId="{3906CA30-4D0F-4BD1-A001-3041981C26E7}" type="presParOf" srcId="{D41A4CEA-AE1B-4B72-957E-17ADDBB6E288}" destId="{E769FCDF-CEC3-493C-854A-B0BF3DF40641}" srcOrd="1" destOrd="0" presId="urn:microsoft.com/office/officeart/2005/8/layout/hList1"/>
    <dgm:cxn modelId="{8A0522EC-8899-4000-91AB-469EC0D09A58}" type="presParOf" srcId="{D41A4CEA-AE1B-4B72-957E-17ADDBB6E288}" destId="{6954814F-ED6F-4398-9315-1684D39589E8}" srcOrd="2" destOrd="0" presId="urn:microsoft.com/office/officeart/2005/8/layout/hList1"/>
    <dgm:cxn modelId="{C8FE6C95-22B8-4F6A-8B47-2E187BB527BA}" type="presParOf" srcId="{6954814F-ED6F-4398-9315-1684D39589E8}" destId="{6F206C7E-503A-402A-91A3-02085E57B3E1}" srcOrd="0" destOrd="0" presId="urn:microsoft.com/office/officeart/2005/8/layout/hList1"/>
    <dgm:cxn modelId="{4E45DEBC-3F5A-46B4-BAEC-6867130B2A9E}" type="presParOf" srcId="{6954814F-ED6F-4398-9315-1684D39589E8}" destId="{6854C454-25C1-4AF6-9F16-E8472D7DF04B}" srcOrd="1" destOrd="0" presId="urn:microsoft.com/office/officeart/2005/8/layout/hList1"/>
    <dgm:cxn modelId="{129352E3-2837-4B6A-B23C-CD195B6CEE14}" type="presParOf" srcId="{D41A4CEA-AE1B-4B72-957E-17ADDBB6E288}" destId="{72FD9B44-8D3E-4189-9BF2-739035806E96}" srcOrd="3" destOrd="0" presId="urn:microsoft.com/office/officeart/2005/8/layout/hList1"/>
    <dgm:cxn modelId="{E5089278-5F8B-43AB-8554-EED11C08AD24}" type="presParOf" srcId="{D41A4CEA-AE1B-4B72-957E-17ADDBB6E288}" destId="{78148CEF-AC1F-4A23-AD6D-64FDE863E9D1}" srcOrd="4" destOrd="0" presId="urn:microsoft.com/office/officeart/2005/8/layout/hList1"/>
    <dgm:cxn modelId="{FE58C2CF-0B1C-4065-938D-CC1819DD93B6}" type="presParOf" srcId="{78148CEF-AC1F-4A23-AD6D-64FDE863E9D1}" destId="{FE3E0D2C-F728-495C-8B79-299BC0B009FD}" srcOrd="0" destOrd="0" presId="urn:microsoft.com/office/officeart/2005/8/layout/hList1"/>
    <dgm:cxn modelId="{7C93224B-AFF9-40D3-B809-400A989E522C}" type="presParOf" srcId="{78148CEF-AC1F-4A23-AD6D-64FDE863E9D1}" destId="{0A40EDBD-51A2-4741-ABC3-C6D4EAE5633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8201BCF-DC83-4D67-BEFC-45A816FAA3D6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BFB412-835B-44CF-A906-BFB5B727F402}">
      <dgm:prSet phldrT="[Text]" custT="1"/>
      <dgm:spPr/>
      <dgm:t>
        <a:bodyPr/>
        <a:lstStyle/>
        <a:p>
          <a:r>
            <a:rPr lang="en-US" sz="1800" dirty="0" smtClean="0"/>
            <a:t>Components </a:t>
          </a:r>
          <a:endParaRPr lang="en-US" sz="1800" dirty="0"/>
        </a:p>
      </dgm:t>
    </dgm:pt>
    <dgm:pt modelId="{0848048D-14C9-4B3A-AC61-0BF365B6160F}" type="parTrans" cxnId="{2A3CAF03-05A5-4777-8C9F-064D47AF6C45}">
      <dgm:prSet/>
      <dgm:spPr/>
      <dgm:t>
        <a:bodyPr/>
        <a:lstStyle/>
        <a:p>
          <a:endParaRPr lang="en-US"/>
        </a:p>
      </dgm:t>
    </dgm:pt>
    <dgm:pt modelId="{EDC49D5D-F6F9-4FBA-BCA0-0F805691EC5B}" type="sibTrans" cxnId="{2A3CAF03-05A5-4777-8C9F-064D47AF6C45}">
      <dgm:prSet/>
      <dgm:spPr/>
      <dgm:t>
        <a:bodyPr/>
        <a:lstStyle/>
        <a:p>
          <a:endParaRPr lang="en-US"/>
        </a:p>
      </dgm:t>
    </dgm:pt>
    <dgm:pt modelId="{308BE717-2F0F-47F3-978E-63F9DEB0BFFA}">
      <dgm:prSet phldrT="[Text]" custT="1"/>
      <dgm:spPr/>
      <dgm:t>
        <a:bodyPr/>
        <a:lstStyle/>
        <a:p>
          <a:r>
            <a:rPr lang="en-US" sz="1800" dirty="0" smtClean="0"/>
            <a:t>Old age pension @60</a:t>
          </a:r>
          <a:endParaRPr lang="en-US" sz="1800" dirty="0"/>
        </a:p>
      </dgm:t>
    </dgm:pt>
    <dgm:pt modelId="{24E5D5D2-810D-4B72-BAF9-563592720F1D}" type="parTrans" cxnId="{59E675E8-C464-4E33-A11C-3E0167824649}">
      <dgm:prSet/>
      <dgm:spPr/>
      <dgm:t>
        <a:bodyPr/>
        <a:lstStyle/>
        <a:p>
          <a:endParaRPr lang="en-US"/>
        </a:p>
      </dgm:t>
    </dgm:pt>
    <dgm:pt modelId="{96E0820C-A899-422A-AF1F-21EE1519B498}" type="sibTrans" cxnId="{59E675E8-C464-4E33-A11C-3E0167824649}">
      <dgm:prSet/>
      <dgm:spPr/>
      <dgm:t>
        <a:bodyPr/>
        <a:lstStyle/>
        <a:p>
          <a:endParaRPr lang="en-US"/>
        </a:p>
      </dgm:t>
    </dgm:pt>
    <dgm:pt modelId="{3CF6B3B2-5DDD-472F-9419-E79CFF1FAABC}">
      <dgm:prSet phldrT="[Text]" custT="1"/>
      <dgm:spPr/>
      <dgm:t>
        <a:bodyPr/>
        <a:lstStyle/>
        <a:p>
          <a:r>
            <a:rPr lang="en-US" sz="1800" dirty="0" smtClean="0"/>
            <a:t>Widow pension 40-59</a:t>
          </a:r>
          <a:endParaRPr lang="en-US" sz="1800" dirty="0"/>
        </a:p>
      </dgm:t>
    </dgm:pt>
    <dgm:pt modelId="{040CD4FB-B77D-4AE3-888C-7862CD8A5121}" type="parTrans" cxnId="{29A23811-C03B-4B3C-A953-E5E167246EC7}">
      <dgm:prSet/>
      <dgm:spPr/>
      <dgm:t>
        <a:bodyPr/>
        <a:lstStyle/>
        <a:p>
          <a:endParaRPr lang="en-US"/>
        </a:p>
      </dgm:t>
    </dgm:pt>
    <dgm:pt modelId="{2BB4E4CA-514D-4C83-B6EC-F3FC642775BC}" type="sibTrans" cxnId="{29A23811-C03B-4B3C-A953-E5E167246EC7}">
      <dgm:prSet/>
      <dgm:spPr/>
      <dgm:t>
        <a:bodyPr/>
        <a:lstStyle/>
        <a:p>
          <a:endParaRPr lang="en-US"/>
        </a:p>
      </dgm:t>
    </dgm:pt>
    <dgm:pt modelId="{C7608F81-6B63-47C2-96EC-491E6249A259}">
      <dgm:prSet phldrT="[Text]" custT="1"/>
      <dgm:spPr/>
      <dgm:t>
        <a:bodyPr/>
        <a:lstStyle/>
        <a:p>
          <a:r>
            <a:rPr lang="en-US" sz="1800" dirty="0" smtClean="0"/>
            <a:t>Union</a:t>
          </a:r>
          <a:endParaRPr lang="en-US" sz="1800" dirty="0"/>
        </a:p>
      </dgm:t>
    </dgm:pt>
    <dgm:pt modelId="{7032A587-FA0D-4489-A549-763C7C51EAD4}" type="parTrans" cxnId="{8AD0AAA4-EEBA-4463-AEAF-218327EA8289}">
      <dgm:prSet/>
      <dgm:spPr/>
      <dgm:t>
        <a:bodyPr/>
        <a:lstStyle/>
        <a:p>
          <a:endParaRPr lang="en-US"/>
        </a:p>
      </dgm:t>
    </dgm:pt>
    <dgm:pt modelId="{1B8E5EF5-C773-47B9-8676-FD90A311497C}" type="sibTrans" cxnId="{8AD0AAA4-EEBA-4463-AEAF-218327EA8289}">
      <dgm:prSet/>
      <dgm:spPr/>
      <dgm:t>
        <a:bodyPr/>
        <a:lstStyle/>
        <a:p>
          <a:endParaRPr lang="en-US"/>
        </a:p>
      </dgm:t>
    </dgm:pt>
    <dgm:pt modelId="{3AAD9DE1-D53D-4474-8417-6EE5871F0194}">
      <dgm:prSet phldrT="[Text]" custT="1"/>
      <dgm:spPr/>
      <dgm:t>
        <a:bodyPr/>
        <a:lstStyle/>
        <a:p>
          <a:r>
            <a:rPr lang="en-US" sz="1800" dirty="0" smtClean="0"/>
            <a:t>Rs.200-500*</a:t>
          </a:r>
          <a:endParaRPr lang="en-US" sz="1800" dirty="0"/>
        </a:p>
      </dgm:t>
    </dgm:pt>
    <dgm:pt modelId="{36BEA20C-EF03-4156-A8BB-72D3D96838FA}" type="parTrans" cxnId="{D6862D66-FDD0-4536-86EA-4475A3E8656B}">
      <dgm:prSet/>
      <dgm:spPr/>
      <dgm:t>
        <a:bodyPr/>
        <a:lstStyle/>
        <a:p>
          <a:endParaRPr lang="en-US"/>
        </a:p>
      </dgm:t>
    </dgm:pt>
    <dgm:pt modelId="{36B0F6E4-9A07-4AAA-8DF7-E40A896C2845}" type="sibTrans" cxnId="{D6862D66-FDD0-4536-86EA-4475A3E8656B}">
      <dgm:prSet/>
      <dgm:spPr/>
      <dgm:t>
        <a:bodyPr/>
        <a:lstStyle/>
        <a:p>
          <a:endParaRPr lang="en-US"/>
        </a:p>
      </dgm:t>
    </dgm:pt>
    <dgm:pt modelId="{D3EC9014-6E42-4CCA-8275-737D22ADF20D}">
      <dgm:prSet phldrT="[Text]" custT="1"/>
      <dgm:spPr/>
      <dgm:t>
        <a:bodyPr/>
        <a:lstStyle/>
        <a:p>
          <a:r>
            <a:rPr lang="en-US" sz="1800" dirty="0" smtClean="0"/>
            <a:t>Rs.200</a:t>
          </a:r>
          <a:endParaRPr lang="en-US" sz="1800" dirty="0"/>
        </a:p>
      </dgm:t>
    </dgm:pt>
    <dgm:pt modelId="{E3F7689F-ED24-4704-8BE4-B4987764F242}" type="parTrans" cxnId="{11450446-66D8-4C9C-A1B1-2B8CD0B63685}">
      <dgm:prSet/>
      <dgm:spPr/>
      <dgm:t>
        <a:bodyPr/>
        <a:lstStyle/>
        <a:p>
          <a:endParaRPr lang="en-US"/>
        </a:p>
      </dgm:t>
    </dgm:pt>
    <dgm:pt modelId="{E06BD37A-7749-445A-8D57-E71C236D2C96}" type="sibTrans" cxnId="{11450446-66D8-4C9C-A1B1-2B8CD0B63685}">
      <dgm:prSet/>
      <dgm:spPr/>
      <dgm:t>
        <a:bodyPr/>
        <a:lstStyle/>
        <a:p>
          <a:endParaRPr lang="en-US"/>
        </a:p>
      </dgm:t>
    </dgm:pt>
    <dgm:pt modelId="{D683618A-57E6-4F15-A0FB-BA406915E5D4}">
      <dgm:prSet phldrT="[Text]" custT="1"/>
      <dgm:spPr/>
      <dgm:t>
        <a:bodyPr/>
        <a:lstStyle/>
        <a:p>
          <a:r>
            <a:rPr lang="en-US" sz="1800" dirty="0" smtClean="0"/>
            <a:t>State</a:t>
          </a:r>
          <a:endParaRPr lang="en-US" sz="1800" dirty="0"/>
        </a:p>
      </dgm:t>
    </dgm:pt>
    <dgm:pt modelId="{0674413A-C4F9-4F4B-B4C4-F10DEE486120}" type="parTrans" cxnId="{A0828C6D-DC04-420C-8E80-90F5831EE9EE}">
      <dgm:prSet/>
      <dgm:spPr/>
      <dgm:t>
        <a:bodyPr/>
        <a:lstStyle/>
        <a:p>
          <a:endParaRPr lang="en-US"/>
        </a:p>
      </dgm:t>
    </dgm:pt>
    <dgm:pt modelId="{320E1712-2466-4F40-B0FE-6AA7B89D74E5}" type="sibTrans" cxnId="{A0828C6D-DC04-420C-8E80-90F5831EE9EE}">
      <dgm:prSet/>
      <dgm:spPr/>
      <dgm:t>
        <a:bodyPr/>
        <a:lstStyle/>
        <a:p>
          <a:endParaRPr lang="en-US"/>
        </a:p>
      </dgm:t>
    </dgm:pt>
    <dgm:pt modelId="{A59C7B4A-9BAF-4D29-830E-0328CAD21262}">
      <dgm:prSet phldrT="[Text]" custT="1"/>
      <dgm:spPr/>
      <dgm:t>
        <a:bodyPr/>
        <a:lstStyle/>
        <a:p>
          <a:r>
            <a:rPr lang="en-US" sz="1800" dirty="0" smtClean="0"/>
            <a:t>May give extra..</a:t>
          </a:r>
          <a:endParaRPr lang="en-US" sz="1800" dirty="0"/>
        </a:p>
      </dgm:t>
    </dgm:pt>
    <dgm:pt modelId="{AD7CC85B-93C4-4799-975A-21FA1256EF7D}" type="parTrans" cxnId="{3C392A71-DC8D-4730-8024-D518F1D44849}">
      <dgm:prSet/>
      <dgm:spPr/>
      <dgm:t>
        <a:bodyPr/>
        <a:lstStyle/>
        <a:p>
          <a:endParaRPr lang="en-US"/>
        </a:p>
      </dgm:t>
    </dgm:pt>
    <dgm:pt modelId="{4C831981-F3BF-4ED4-88B1-DCE9A8BB89C6}" type="sibTrans" cxnId="{3C392A71-DC8D-4730-8024-D518F1D44849}">
      <dgm:prSet/>
      <dgm:spPr/>
      <dgm:t>
        <a:bodyPr/>
        <a:lstStyle/>
        <a:p>
          <a:endParaRPr lang="en-US"/>
        </a:p>
      </dgm:t>
    </dgm:pt>
    <dgm:pt modelId="{56E28FE6-C95E-474B-85B9-86006C33AF18}">
      <dgm:prSet phldrT="[Text]" custT="1"/>
      <dgm:spPr/>
      <dgm:t>
        <a:bodyPr/>
        <a:lstStyle/>
        <a:p>
          <a:r>
            <a:rPr lang="en-US" sz="1800" dirty="0" err="1" smtClean="0"/>
            <a:t>Samajwadi</a:t>
          </a:r>
          <a:r>
            <a:rPr lang="en-US" sz="1800" dirty="0" smtClean="0"/>
            <a:t> Pension</a:t>
          </a:r>
          <a:endParaRPr lang="en-US" sz="1800" dirty="0"/>
        </a:p>
      </dgm:t>
    </dgm:pt>
    <dgm:pt modelId="{925302D6-3CC1-49C8-850F-DE86AC56E36E}" type="parTrans" cxnId="{271C3A58-B743-4129-BEFD-5850166B04FB}">
      <dgm:prSet/>
      <dgm:spPr/>
      <dgm:t>
        <a:bodyPr/>
        <a:lstStyle/>
        <a:p>
          <a:endParaRPr lang="en-US"/>
        </a:p>
      </dgm:t>
    </dgm:pt>
    <dgm:pt modelId="{FAAD694B-1634-47A3-BD88-C093A6CAD7CC}" type="sibTrans" cxnId="{271C3A58-B743-4129-BEFD-5850166B04FB}">
      <dgm:prSet/>
      <dgm:spPr/>
      <dgm:t>
        <a:bodyPr/>
        <a:lstStyle/>
        <a:p>
          <a:endParaRPr lang="en-US"/>
        </a:p>
      </dgm:t>
    </dgm:pt>
    <dgm:pt modelId="{918A7D18-B339-476C-8430-B323768E78DB}">
      <dgm:prSet phldrT="[Text]" custT="1"/>
      <dgm:spPr/>
      <dgm:t>
        <a:bodyPr/>
        <a:lstStyle/>
        <a:p>
          <a:r>
            <a:rPr lang="en-US" sz="1800" dirty="0" err="1" smtClean="0"/>
            <a:t>Vay-Vandna</a:t>
          </a:r>
          <a:r>
            <a:rPr lang="en-US" sz="1800" dirty="0" smtClean="0"/>
            <a:t> Yojana: </a:t>
          </a:r>
          <a:r>
            <a:rPr lang="en-US" sz="1600" dirty="0" smtClean="0"/>
            <a:t>(200+200=400)</a:t>
          </a:r>
          <a:endParaRPr lang="en-US" sz="1600" dirty="0"/>
        </a:p>
      </dgm:t>
    </dgm:pt>
    <dgm:pt modelId="{7D69E841-ECCA-4593-B0EE-608A0DDFEB9D}" type="parTrans" cxnId="{487E7E3D-D92F-4B84-8E9F-FA3627861791}">
      <dgm:prSet/>
      <dgm:spPr/>
      <dgm:t>
        <a:bodyPr/>
        <a:lstStyle/>
        <a:p>
          <a:endParaRPr lang="en-US"/>
        </a:p>
      </dgm:t>
    </dgm:pt>
    <dgm:pt modelId="{B7B042AB-3474-4A5F-961E-C8BFD114B5C3}" type="sibTrans" cxnId="{487E7E3D-D92F-4B84-8E9F-FA3627861791}">
      <dgm:prSet/>
      <dgm:spPr/>
      <dgm:t>
        <a:bodyPr/>
        <a:lstStyle/>
        <a:p>
          <a:endParaRPr lang="en-US"/>
        </a:p>
      </dgm:t>
    </dgm:pt>
    <dgm:pt modelId="{0FE134BB-1818-4065-AFD9-79EBA71A797A}">
      <dgm:prSet phldrT="[Text]" custT="1"/>
      <dgm:spPr/>
      <dgm:t>
        <a:bodyPr/>
        <a:lstStyle/>
        <a:p>
          <a:r>
            <a:rPr lang="en-US" sz="1800" dirty="0" smtClean="0"/>
            <a:t>Rs.200/&gt;</a:t>
          </a:r>
          <a:endParaRPr lang="en-US" sz="1800" dirty="0"/>
        </a:p>
      </dgm:t>
    </dgm:pt>
    <dgm:pt modelId="{ACF07BBB-F26E-4253-96D1-B04FBB59C357}" type="parTrans" cxnId="{92161126-BB25-4ED8-A000-5B3789002F7A}">
      <dgm:prSet/>
      <dgm:spPr/>
      <dgm:t>
        <a:bodyPr/>
        <a:lstStyle/>
        <a:p>
          <a:endParaRPr lang="en-US"/>
        </a:p>
      </dgm:t>
    </dgm:pt>
    <dgm:pt modelId="{50FF1F49-DE7F-4B78-9EFB-88B5D7D82369}" type="sibTrans" cxnId="{92161126-BB25-4ED8-A000-5B3789002F7A}">
      <dgm:prSet/>
      <dgm:spPr/>
      <dgm:t>
        <a:bodyPr/>
        <a:lstStyle/>
        <a:p>
          <a:endParaRPr lang="en-US"/>
        </a:p>
      </dgm:t>
    </dgm:pt>
    <dgm:pt modelId="{25F21D1C-2E43-4E9F-93CF-93E199BBE3D1}">
      <dgm:prSet phldrT="[Text]" custT="1"/>
      <dgm:spPr/>
      <dgm:t>
        <a:bodyPr/>
        <a:lstStyle/>
        <a:p>
          <a:r>
            <a:rPr lang="en-US" sz="1800" dirty="0" smtClean="0"/>
            <a:t>Guj </a:t>
          </a:r>
          <a:r>
            <a:rPr lang="en-US" sz="1800" dirty="0" err="1" smtClean="0"/>
            <a:t>Niradhar</a:t>
          </a:r>
          <a:r>
            <a:rPr lang="en-US" sz="1800" dirty="0" smtClean="0"/>
            <a:t> </a:t>
          </a:r>
          <a:r>
            <a:rPr lang="en-US" sz="1800" dirty="0" err="1" smtClean="0"/>
            <a:t>Vidhva</a:t>
          </a:r>
          <a:r>
            <a:rPr lang="en-US" sz="1800" dirty="0" smtClean="0"/>
            <a:t> Sahay </a:t>
          </a:r>
          <a:r>
            <a:rPr lang="en-US" sz="1800" dirty="0" err="1" smtClean="0"/>
            <a:t>Yojna</a:t>
          </a:r>
          <a:r>
            <a:rPr lang="en-US" sz="1800" dirty="0" smtClean="0"/>
            <a:t> </a:t>
          </a:r>
          <a:r>
            <a:rPr lang="en-US" sz="1600" dirty="0" smtClean="0"/>
            <a:t>[Total 750+ minor kids allowance]</a:t>
          </a:r>
          <a:endParaRPr lang="en-US" sz="1600" dirty="0"/>
        </a:p>
      </dgm:t>
    </dgm:pt>
    <dgm:pt modelId="{5DEFF6D6-AAA2-4D41-A8DA-6B5323BB14E0}" type="parTrans" cxnId="{282E0713-9E10-428C-8E4A-AAD2CD87BE72}">
      <dgm:prSet/>
      <dgm:spPr/>
      <dgm:t>
        <a:bodyPr/>
        <a:lstStyle/>
        <a:p>
          <a:endParaRPr lang="en-US"/>
        </a:p>
      </dgm:t>
    </dgm:pt>
    <dgm:pt modelId="{07BCC18D-94D3-4352-9614-B2BE662435A4}" type="sibTrans" cxnId="{282E0713-9E10-428C-8E4A-AAD2CD87BE72}">
      <dgm:prSet/>
      <dgm:spPr/>
      <dgm:t>
        <a:bodyPr/>
        <a:lstStyle/>
        <a:p>
          <a:endParaRPr lang="en-US"/>
        </a:p>
      </dgm:t>
    </dgm:pt>
    <dgm:pt modelId="{F10EB112-1D63-48D8-94E5-01648BBFF578}">
      <dgm:prSet phldrT="[Text]" custT="1"/>
      <dgm:spPr/>
      <dgm:t>
        <a:bodyPr/>
        <a:lstStyle/>
        <a:p>
          <a:r>
            <a:rPr lang="en-US" sz="1800" dirty="0" smtClean="0"/>
            <a:t>Disability pension: 18-59</a:t>
          </a:r>
          <a:endParaRPr lang="en-US" sz="1800" dirty="0"/>
        </a:p>
      </dgm:t>
    </dgm:pt>
    <dgm:pt modelId="{8ED00141-6E1B-446C-B5EE-F86E6692EB5E}" type="parTrans" cxnId="{FA82FD8F-06C6-471B-AB0E-2C6393734B54}">
      <dgm:prSet/>
      <dgm:spPr/>
      <dgm:t>
        <a:bodyPr/>
        <a:lstStyle/>
        <a:p>
          <a:endParaRPr lang="en-US"/>
        </a:p>
      </dgm:t>
    </dgm:pt>
    <dgm:pt modelId="{5A65B787-8FE7-411A-AD20-491EFBA5F324}" type="sibTrans" cxnId="{FA82FD8F-06C6-471B-AB0E-2C6393734B54}">
      <dgm:prSet/>
      <dgm:spPr/>
      <dgm:t>
        <a:bodyPr/>
        <a:lstStyle/>
        <a:p>
          <a:endParaRPr lang="en-US"/>
        </a:p>
      </dgm:t>
    </dgm:pt>
    <dgm:pt modelId="{5D871A5B-EADB-41EA-A926-90E57F717722}">
      <dgm:prSet phldrT="[Text]" custT="1"/>
      <dgm:spPr/>
      <dgm:t>
        <a:bodyPr/>
        <a:lstStyle/>
        <a:p>
          <a:r>
            <a:rPr lang="en-US" sz="2800" dirty="0" smtClean="0"/>
            <a:t>Guj: </a:t>
          </a:r>
          <a:r>
            <a:rPr lang="en-US" sz="2800" dirty="0" err="1" smtClean="0"/>
            <a:t>Sant</a:t>
          </a:r>
          <a:r>
            <a:rPr lang="en-US" sz="2800" dirty="0" smtClean="0"/>
            <a:t> </a:t>
          </a:r>
          <a:r>
            <a:rPr lang="en-US" sz="2800" dirty="0" err="1" smtClean="0"/>
            <a:t>Surdas</a:t>
          </a:r>
          <a:r>
            <a:rPr lang="en-US" sz="2800" dirty="0" smtClean="0"/>
            <a:t> Scheme</a:t>
          </a:r>
          <a:endParaRPr lang="en-US" sz="2800" dirty="0"/>
        </a:p>
      </dgm:t>
    </dgm:pt>
    <dgm:pt modelId="{518D9762-B95E-4ED8-926C-2D62FEF876F5}" type="parTrans" cxnId="{35065FC8-64BA-4757-9779-00600D158F51}">
      <dgm:prSet/>
      <dgm:spPr/>
      <dgm:t>
        <a:bodyPr/>
        <a:lstStyle/>
        <a:p>
          <a:endParaRPr lang="en-US"/>
        </a:p>
      </dgm:t>
    </dgm:pt>
    <dgm:pt modelId="{A356CC75-ECBE-483E-85BF-A2F2CEB655E9}" type="sibTrans" cxnId="{35065FC8-64BA-4757-9779-00600D158F51}">
      <dgm:prSet/>
      <dgm:spPr/>
      <dgm:t>
        <a:bodyPr/>
        <a:lstStyle/>
        <a:p>
          <a:endParaRPr lang="en-US"/>
        </a:p>
      </dgm:t>
    </dgm:pt>
    <dgm:pt modelId="{8DCD0053-218A-439A-800C-66DF172488BC}">
      <dgm:prSet phldrT="[Text]" custT="1"/>
      <dgm:spPr/>
      <dgm:t>
        <a:bodyPr/>
        <a:lstStyle/>
        <a:p>
          <a:r>
            <a:rPr lang="en-US" sz="1800" dirty="0" smtClean="0"/>
            <a:t>Same as widow</a:t>
          </a:r>
          <a:endParaRPr lang="en-US" sz="1800" dirty="0"/>
        </a:p>
      </dgm:t>
    </dgm:pt>
    <dgm:pt modelId="{3AF794FD-495E-4FA8-851E-21F6C4450F24}" type="parTrans" cxnId="{0027CDAC-5502-49C7-AE0E-EC7B12DE4A99}">
      <dgm:prSet/>
      <dgm:spPr/>
      <dgm:t>
        <a:bodyPr/>
        <a:lstStyle/>
        <a:p>
          <a:endParaRPr lang="en-US"/>
        </a:p>
      </dgm:t>
    </dgm:pt>
    <dgm:pt modelId="{38E02B9B-5CFB-43AE-8DC1-B21144576648}" type="sibTrans" cxnId="{0027CDAC-5502-49C7-AE0E-EC7B12DE4A99}">
      <dgm:prSet/>
      <dgm:spPr/>
      <dgm:t>
        <a:bodyPr/>
        <a:lstStyle/>
        <a:p>
          <a:endParaRPr lang="en-US"/>
        </a:p>
      </dgm:t>
    </dgm:pt>
    <dgm:pt modelId="{BCCB79E8-4EDE-4448-BC33-457EEEE81756}">
      <dgm:prSet phldrT="[Text]" custT="1"/>
      <dgm:spPr/>
      <dgm:t>
        <a:bodyPr/>
        <a:lstStyle/>
        <a:p>
          <a:r>
            <a:rPr lang="en-US" sz="1800" dirty="0" smtClean="0"/>
            <a:t>Death of bread winner 10k</a:t>
          </a:r>
          <a:endParaRPr lang="en-US" sz="1800" dirty="0"/>
        </a:p>
      </dgm:t>
    </dgm:pt>
    <dgm:pt modelId="{52667581-D6E6-4C8A-8F2A-763C2B8DE978}" type="parTrans" cxnId="{5EA24C65-9C6E-4FFA-81D0-650D9B2B2C49}">
      <dgm:prSet/>
      <dgm:spPr/>
      <dgm:t>
        <a:bodyPr/>
        <a:lstStyle/>
        <a:p>
          <a:endParaRPr lang="en-US"/>
        </a:p>
      </dgm:t>
    </dgm:pt>
    <dgm:pt modelId="{28983E48-CA42-4BF2-A991-3EBD399CB1B4}" type="sibTrans" cxnId="{5EA24C65-9C6E-4FFA-81D0-650D9B2B2C49}">
      <dgm:prSet/>
      <dgm:spPr/>
      <dgm:t>
        <a:bodyPr/>
        <a:lstStyle/>
        <a:p>
          <a:endParaRPr lang="en-US"/>
        </a:p>
      </dgm:t>
    </dgm:pt>
    <dgm:pt modelId="{11054DF8-0F59-4EAD-A8A1-FC80ADC137FE}">
      <dgm:prSet phldrT="[Text]" custT="1"/>
      <dgm:spPr/>
      <dgm:t>
        <a:bodyPr/>
        <a:lstStyle/>
        <a:p>
          <a:r>
            <a:rPr lang="en-US" sz="1800" dirty="0" smtClean="0"/>
            <a:t>National Family Benefit INSURANCE</a:t>
          </a:r>
          <a:endParaRPr lang="en-US" sz="1800" dirty="0"/>
        </a:p>
      </dgm:t>
    </dgm:pt>
    <dgm:pt modelId="{6825E55C-32D3-479B-A811-4B2EBEF96F36}" type="parTrans" cxnId="{505723DE-6607-4E19-930E-E0E36A4517E1}">
      <dgm:prSet/>
      <dgm:spPr/>
      <dgm:t>
        <a:bodyPr/>
        <a:lstStyle/>
        <a:p>
          <a:endParaRPr lang="en-US"/>
        </a:p>
      </dgm:t>
    </dgm:pt>
    <dgm:pt modelId="{46D0AD31-C148-456C-B872-B245EE94A7F9}" type="sibTrans" cxnId="{505723DE-6607-4E19-930E-E0E36A4517E1}">
      <dgm:prSet/>
      <dgm:spPr/>
      <dgm:t>
        <a:bodyPr/>
        <a:lstStyle/>
        <a:p>
          <a:endParaRPr lang="en-US"/>
        </a:p>
      </dgm:t>
    </dgm:pt>
    <dgm:pt modelId="{7150B063-17AA-4F22-B959-EDD4705110F9}">
      <dgm:prSet phldrT="[Text]" custT="1"/>
      <dgm:spPr/>
      <dgm:t>
        <a:bodyPr/>
        <a:lstStyle/>
        <a:p>
          <a:r>
            <a:rPr lang="en-US" sz="2800" dirty="0" smtClean="0"/>
            <a:t>Guj: </a:t>
          </a:r>
          <a:r>
            <a:rPr lang="en-US" sz="2800" dirty="0" err="1" smtClean="0"/>
            <a:t>Sankat</a:t>
          </a:r>
          <a:r>
            <a:rPr lang="en-US" sz="2800" dirty="0" smtClean="0"/>
            <a:t> </a:t>
          </a:r>
          <a:r>
            <a:rPr lang="en-US" sz="2800" dirty="0" err="1" smtClean="0"/>
            <a:t>Mochan</a:t>
          </a:r>
          <a:r>
            <a:rPr lang="en-US" sz="2800" dirty="0" smtClean="0"/>
            <a:t> (Total 20k)</a:t>
          </a:r>
          <a:endParaRPr lang="en-US" sz="2800" dirty="0"/>
        </a:p>
      </dgm:t>
    </dgm:pt>
    <dgm:pt modelId="{803A2DEC-D417-4A23-AF52-8A3228AC927A}" type="parTrans" cxnId="{8AF8958F-64FA-4551-8A62-20D024010D1B}">
      <dgm:prSet/>
      <dgm:spPr/>
      <dgm:t>
        <a:bodyPr/>
        <a:lstStyle/>
        <a:p>
          <a:endParaRPr lang="en-US"/>
        </a:p>
      </dgm:t>
    </dgm:pt>
    <dgm:pt modelId="{6D3090AD-6664-4DF2-895A-D314F499F60F}" type="sibTrans" cxnId="{8AF8958F-64FA-4551-8A62-20D024010D1B}">
      <dgm:prSet/>
      <dgm:spPr/>
      <dgm:t>
        <a:bodyPr/>
        <a:lstStyle/>
        <a:p>
          <a:endParaRPr lang="en-US"/>
        </a:p>
      </dgm:t>
    </dgm:pt>
    <dgm:pt modelId="{FF2DDC95-B664-41CC-BBC0-733788370FD4}">
      <dgm:prSet phldrT="[Text]" custT="1"/>
      <dgm:spPr/>
      <dgm:t>
        <a:bodyPr/>
        <a:lstStyle/>
        <a:p>
          <a:r>
            <a:rPr lang="en-US" sz="1800" dirty="0" smtClean="0"/>
            <a:t>Annapurna (2001)</a:t>
          </a:r>
          <a:endParaRPr lang="en-US" sz="1800" dirty="0"/>
        </a:p>
      </dgm:t>
    </dgm:pt>
    <dgm:pt modelId="{040B6463-E097-4869-8B71-1B38A2E33D9B}" type="parTrans" cxnId="{246CA2FC-7100-4702-973C-1A9589E72807}">
      <dgm:prSet/>
      <dgm:spPr/>
      <dgm:t>
        <a:bodyPr/>
        <a:lstStyle/>
        <a:p>
          <a:endParaRPr lang="en-US"/>
        </a:p>
      </dgm:t>
    </dgm:pt>
    <dgm:pt modelId="{E5C2B8F4-A9B1-402A-BE50-B896FDB96D01}" type="sibTrans" cxnId="{246CA2FC-7100-4702-973C-1A9589E72807}">
      <dgm:prSet/>
      <dgm:spPr/>
      <dgm:t>
        <a:bodyPr/>
        <a:lstStyle/>
        <a:p>
          <a:endParaRPr lang="en-US"/>
        </a:p>
      </dgm:t>
    </dgm:pt>
    <dgm:pt modelId="{48023031-3BA3-45C6-89B7-74220CB1FD4F}">
      <dgm:prSet phldrT="[Text]" custT="1"/>
      <dgm:spPr/>
      <dgm:t>
        <a:bodyPr/>
        <a:lstStyle/>
        <a:p>
          <a:r>
            <a:rPr lang="en-US" sz="1800" dirty="0" smtClean="0"/>
            <a:t>If senior citizen uncovered.. 10kg grain / pm free.</a:t>
          </a:r>
          <a:endParaRPr lang="en-US" sz="1800" dirty="0"/>
        </a:p>
      </dgm:t>
    </dgm:pt>
    <dgm:pt modelId="{CB800758-C512-4B46-B4BC-16D7DDE5F5B4}" type="parTrans" cxnId="{91E9E8A8-3C8C-4A1C-8144-03B58DDB9BF6}">
      <dgm:prSet/>
      <dgm:spPr/>
      <dgm:t>
        <a:bodyPr/>
        <a:lstStyle/>
        <a:p>
          <a:endParaRPr lang="en-US"/>
        </a:p>
      </dgm:t>
    </dgm:pt>
    <dgm:pt modelId="{CB158469-326C-492E-A199-06B8C17F4DF9}" type="sibTrans" cxnId="{91E9E8A8-3C8C-4A1C-8144-03B58DDB9BF6}">
      <dgm:prSet/>
      <dgm:spPr/>
      <dgm:t>
        <a:bodyPr/>
        <a:lstStyle/>
        <a:p>
          <a:endParaRPr lang="en-US"/>
        </a:p>
      </dgm:t>
    </dgm:pt>
    <dgm:pt modelId="{99BB8365-C4C1-48FD-A205-8C1768A14070}">
      <dgm:prSet phldrT="[Text]" custT="1"/>
      <dgm:spPr/>
      <dgm:t>
        <a:bodyPr/>
        <a:lstStyle/>
        <a:p>
          <a:r>
            <a:rPr lang="en-US" sz="1800" dirty="0" smtClean="0"/>
            <a:t>??</a:t>
          </a:r>
          <a:endParaRPr lang="en-US" sz="1800" dirty="0"/>
        </a:p>
      </dgm:t>
    </dgm:pt>
    <dgm:pt modelId="{AD43636A-E734-4C3E-B488-EBDF13663D8C}" type="parTrans" cxnId="{08103202-70EC-443C-A860-B8635E93831F}">
      <dgm:prSet/>
      <dgm:spPr/>
      <dgm:t>
        <a:bodyPr/>
        <a:lstStyle/>
        <a:p>
          <a:endParaRPr lang="en-US"/>
        </a:p>
      </dgm:t>
    </dgm:pt>
    <dgm:pt modelId="{7543D59E-6C49-42FA-921C-4B148910AC51}" type="sibTrans" cxnId="{08103202-70EC-443C-A860-B8635E93831F}">
      <dgm:prSet/>
      <dgm:spPr/>
      <dgm:t>
        <a:bodyPr/>
        <a:lstStyle/>
        <a:p>
          <a:endParaRPr lang="en-US"/>
        </a:p>
      </dgm:t>
    </dgm:pt>
    <dgm:pt modelId="{AB824BE0-418E-45FD-8373-003362C6F848}" type="pres">
      <dgm:prSet presAssocID="{F8201BCF-DC83-4D67-BEFC-45A816FAA3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6BE800-DEE4-46B5-A9FA-091E0BFCCB61}" type="pres">
      <dgm:prSet presAssocID="{3CBFB412-835B-44CF-A906-BFB5B727F402}" presName="vertFlow" presStyleCnt="0"/>
      <dgm:spPr/>
    </dgm:pt>
    <dgm:pt modelId="{8848CADE-0F82-42CC-943D-43F09C392375}" type="pres">
      <dgm:prSet presAssocID="{3CBFB412-835B-44CF-A906-BFB5B727F402}" presName="header" presStyleLbl="node1" presStyleIdx="0" presStyleCnt="3" custScaleY="173990"/>
      <dgm:spPr/>
      <dgm:t>
        <a:bodyPr/>
        <a:lstStyle/>
        <a:p>
          <a:endParaRPr lang="en-US"/>
        </a:p>
      </dgm:t>
    </dgm:pt>
    <dgm:pt modelId="{72EC6628-FB8A-4A5A-B93E-64B09C64DABA}" type="pres">
      <dgm:prSet presAssocID="{24E5D5D2-810D-4B72-BAF9-563592720F1D}" presName="parTrans" presStyleLbl="sibTrans2D1" presStyleIdx="0" presStyleCnt="15"/>
      <dgm:spPr/>
      <dgm:t>
        <a:bodyPr/>
        <a:lstStyle/>
        <a:p>
          <a:endParaRPr lang="en-US"/>
        </a:p>
      </dgm:t>
    </dgm:pt>
    <dgm:pt modelId="{9EDCE5A1-4C10-43DA-8D0A-1BD708E6525B}" type="pres">
      <dgm:prSet presAssocID="{308BE717-2F0F-47F3-978E-63F9DEB0BFFA}" presName="child" presStyleLbl="alignAccFollowNode1" presStyleIdx="0" presStyleCnt="1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EFE7A-7EC9-4658-8972-FA1872095751}" type="pres">
      <dgm:prSet presAssocID="{96E0820C-A899-422A-AF1F-21EE1519B498}" presName="sibTrans" presStyleLbl="sibTrans2D1" presStyleIdx="1" presStyleCnt="15"/>
      <dgm:spPr/>
      <dgm:t>
        <a:bodyPr/>
        <a:lstStyle/>
        <a:p>
          <a:endParaRPr lang="en-US"/>
        </a:p>
      </dgm:t>
    </dgm:pt>
    <dgm:pt modelId="{6D1EE022-6FD9-4281-822B-4051B35F724B}" type="pres">
      <dgm:prSet presAssocID="{3CF6B3B2-5DDD-472F-9419-E79CFF1FAABC}" presName="child" presStyleLbl="alignAccFollowNode1" presStyleIdx="1" presStyleCnt="1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DF320F-CD24-44B2-909D-EF4EDE71E42E}" type="pres">
      <dgm:prSet presAssocID="{2BB4E4CA-514D-4C83-B6EC-F3FC642775BC}" presName="sibTrans" presStyleLbl="sibTrans2D1" presStyleIdx="2" presStyleCnt="15"/>
      <dgm:spPr/>
      <dgm:t>
        <a:bodyPr/>
        <a:lstStyle/>
        <a:p>
          <a:endParaRPr lang="en-US"/>
        </a:p>
      </dgm:t>
    </dgm:pt>
    <dgm:pt modelId="{906C3D0F-8209-431C-8BAA-2AA3E3039047}" type="pres">
      <dgm:prSet presAssocID="{F10EB112-1D63-48D8-94E5-01648BBFF578}" presName="child" presStyleLbl="alignAccFollowNode1" presStyleIdx="2" presStyleCnt="1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66320-68B8-400A-B72F-1891C77AA199}" type="pres">
      <dgm:prSet presAssocID="{5A65B787-8FE7-411A-AD20-491EFBA5F324}" presName="sibTrans" presStyleLbl="sibTrans2D1" presStyleIdx="3" presStyleCnt="15"/>
      <dgm:spPr/>
      <dgm:t>
        <a:bodyPr/>
        <a:lstStyle/>
        <a:p>
          <a:endParaRPr lang="en-US"/>
        </a:p>
      </dgm:t>
    </dgm:pt>
    <dgm:pt modelId="{D8C07601-BBEF-411F-8E01-FC6B10D877BE}" type="pres">
      <dgm:prSet presAssocID="{11054DF8-0F59-4EAD-A8A1-FC80ADC137FE}" presName="child" presStyleLbl="alignAccFollowNode1" presStyleIdx="3" presStyleCnt="1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8573D-0070-4990-85F8-8E0780177BD8}" type="pres">
      <dgm:prSet presAssocID="{46D0AD31-C148-456C-B872-B245EE94A7F9}" presName="sibTrans" presStyleLbl="sibTrans2D1" presStyleIdx="4" presStyleCnt="15"/>
      <dgm:spPr/>
      <dgm:t>
        <a:bodyPr/>
        <a:lstStyle/>
        <a:p>
          <a:endParaRPr lang="en-US"/>
        </a:p>
      </dgm:t>
    </dgm:pt>
    <dgm:pt modelId="{F20026AD-F71F-47F7-A080-44F9212CFC42}" type="pres">
      <dgm:prSet presAssocID="{FF2DDC95-B664-41CC-BBC0-733788370FD4}" presName="child" presStyleLbl="alignAccFollowNode1" presStyleIdx="4" presStyleCnt="1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ADB2F-2883-48C8-86E6-0DA25E18BD1D}" type="pres">
      <dgm:prSet presAssocID="{3CBFB412-835B-44CF-A906-BFB5B727F402}" presName="hSp" presStyleCnt="0"/>
      <dgm:spPr/>
    </dgm:pt>
    <dgm:pt modelId="{A7D0D185-6CB3-4A68-B156-33B9C2A09D12}" type="pres">
      <dgm:prSet presAssocID="{C7608F81-6B63-47C2-96EC-491E6249A259}" presName="vertFlow" presStyleCnt="0"/>
      <dgm:spPr/>
    </dgm:pt>
    <dgm:pt modelId="{2FED7F36-60D0-4656-9AD2-EA8BC0A69B20}" type="pres">
      <dgm:prSet presAssocID="{C7608F81-6B63-47C2-96EC-491E6249A259}" presName="header" presStyleLbl="node1" presStyleIdx="1" presStyleCnt="3" custScaleY="173990"/>
      <dgm:spPr/>
      <dgm:t>
        <a:bodyPr/>
        <a:lstStyle/>
        <a:p>
          <a:endParaRPr lang="en-US"/>
        </a:p>
      </dgm:t>
    </dgm:pt>
    <dgm:pt modelId="{2BCA8F5A-BEE7-48FE-8D04-235B4648D33C}" type="pres">
      <dgm:prSet presAssocID="{36BEA20C-EF03-4156-A8BB-72D3D96838FA}" presName="parTrans" presStyleLbl="sibTrans2D1" presStyleIdx="5" presStyleCnt="15"/>
      <dgm:spPr/>
      <dgm:t>
        <a:bodyPr/>
        <a:lstStyle/>
        <a:p>
          <a:endParaRPr lang="en-US"/>
        </a:p>
      </dgm:t>
    </dgm:pt>
    <dgm:pt modelId="{7C748E27-7554-4D24-A0DA-F47F4AD53B5F}" type="pres">
      <dgm:prSet presAssocID="{3AAD9DE1-D53D-4474-8417-6EE5871F0194}" presName="child" presStyleLbl="alignAccFollowNode1" presStyleIdx="5" presStyleCnt="1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6AC1C4-3067-4F37-A0DC-D2C3E9BBC7F2}" type="pres">
      <dgm:prSet presAssocID="{36B0F6E4-9A07-4AAA-8DF7-E40A896C2845}" presName="sibTrans" presStyleLbl="sibTrans2D1" presStyleIdx="6" presStyleCnt="15"/>
      <dgm:spPr/>
      <dgm:t>
        <a:bodyPr/>
        <a:lstStyle/>
        <a:p>
          <a:endParaRPr lang="en-US"/>
        </a:p>
      </dgm:t>
    </dgm:pt>
    <dgm:pt modelId="{AACA2881-9BB4-45D7-86F0-B3F461FE2A77}" type="pres">
      <dgm:prSet presAssocID="{D3EC9014-6E42-4CCA-8275-737D22ADF20D}" presName="child" presStyleLbl="alignAccFollowNode1" presStyleIdx="6" presStyleCnt="1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0C4853-E45F-41E6-AB25-61AD5BFC3583}" type="pres">
      <dgm:prSet presAssocID="{E06BD37A-7749-445A-8D57-E71C236D2C96}" presName="sibTrans" presStyleLbl="sibTrans2D1" presStyleIdx="7" presStyleCnt="15"/>
      <dgm:spPr/>
      <dgm:t>
        <a:bodyPr/>
        <a:lstStyle/>
        <a:p>
          <a:endParaRPr lang="en-US"/>
        </a:p>
      </dgm:t>
    </dgm:pt>
    <dgm:pt modelId="{D5DF068D-1A58-42FD-AB20-8779F7799BE0}" type="pres">
      <dgm:prSet presAssocID="{8DCD0053-218A-439A-800C-66DF172488BC}" presName="child" presStyleLbl="alignAccFollowNode1" presStyleIdx="7" presStyleCnt="1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ECE94B-8103-4338-AE28-34A50C4D589C}" type="pres">
      <dgm:prSet presAssocID="{38E02B9B-5CFB-43AE-8DC1-B21144576648}" presName="sibTrans" presStyleLbl="sibTrans2D1" presStyleIdx="8" presStyleCnt="15"/>
      <dgm:spPr/>
      <dgm:t>
        <a:bodyPr/>
        <a:lstStyle/>
        <a:p>
          <a:endParaRPr lang="en-US"/>
        </a:p>
      </dgm:t>
    </dgm:pt>
    <dgm:pt modelId="{AF3C6B81-2701-4760-8526-3A4D10EA97FF}" type="pres">
      <dgm:prSet presAssocID="{BCCB79E8-4EDE-4448-BC33-457EEEE81756}" presName="child" presStyleLbl="alignAccFollowNode1" presStyleIdx="8" presStyleCnt="1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7A6522-6481-4393-A98A-98DC7C201D4C}" type="pres">
      <dgm:prSet presAssocID="{28983E48-CA42-4BF2-A991-3EBD399CB1B4}" presName="sibTrans" presStyleLbl="sibTrans2D1" presStyleIdx="9" presStyleCnt="15"/>
      <dgm:spPr/>
      <dgm:t>
        <a:bodyPr/>
        <a:lstStyle/>
        <a:p>
          <a:endParaRPr lang="en-US"/>
        </a:p>
      </dgm:t>
    </dgm:pt>
    <dgm:pt modelId="{11A4BD62-F677-4B62-AD50-5CDAA7BB4CE0}" type="pres">
      <dgm:prSet presAssocID="{48023031-3BA3-45C6-89B7-74220CB1FD4F}" presName="child" presStyleLbl="alignAccFollowNode1" presStyleIdx="9" presStyleCnt="15" custScaleX="103018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4EABA-D8F4-4AC3-A5DB-A48C751D6A9F}" type="pres">
      <dgm:prSet presAssocID="{C7608F81-6B63-47C2-96EC-491E6249A259}" presName="hSp" presStyleCnt="0"/>
      <dgm:spPr/>
    </dgm:pt>
    <dgm:pt modelId="{0905D3EC-CFCC-4385-A151-80E87D4F7094}" type="pres">
      <dgm:prSet presAssocID="{D683618A-57E6-4F15-A0FB-BA406915E5D4}" presName="vertFlow" presStyleCnt="0"/>
      <dgm:spPr/>
    </dgm:pt>
    <dgm:pt modelId="{5E5161E2-124D-4664-8970-85F5FC26F787}" type="pres">
      <dgm:prSet presAssocID="{D683618A-57E6-4F15-A0FB-BA406915E5D4}" presName="header" presStyleLbl="node1" presStyleIdx="2" presStyleCnt="3" custScaleY="173990"/>
      <dgm:spPr/>
      <dgm:t>
        <a:bodyPr/>
        <a:lstStyle/>
        <a:p>
          <a:endParaRPr lang="en-US"/>
        </a:p>
      </dgm:t>
    </dgm:pt>
    <dgm:pt modelId="{4423505D-DE2A-4F36-B185-419F2A37CA60}" type="pres">
      <dgm:prSet presAssocID="{AD7CC85B-93C4-4799-975A-21FA1256EF7D}" presName="parTrans" presStyleLbl="sibTrans2D1" presStyleIdx="10" presStyleCnt="15"/>
      <dgm:spPr/>
      <dgm:t>
        <a:bodyPr/>
        <a:lstStyle/>
        <a:p>
          <a:endParaRPr lang="en-US"/>
        </a:p>
      </dgm:t>
    </dgm:pt>
    <dgm:pt modelId="{D6B725C4-4BFB-4D9B-9B76-8805113F3607}" type="pres">
      <dgm:prSet presAssocID="{A59C7B4A-9BAF-4D29-830E-0328CAD21262}" presName="child" presStyleLbl="alignAccFollowNode1" presStyleIdx="10" presStyleCnt="15" custScaleX="184607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2CFC10-44EC-4430-BD22-F8F4CCC997BF}" type="pres">
      <dgm:prSet presAssocID="{4C831981-F3BF-4ED4-88B1-DCE9A8BB89C6}" presName="sibTrans" presStyleLbl="sibTrans2D1" presStyleIdx="11" presStyleCnt="15"/>
      <dgm:spPr/>
      <dgm:t>
        <a:bodyPr/>
        <a:lstStyle/>
        <a:p>
          <a:endParaRPr lang="en-US"/>
        </a:p>
      </dgm:t>
    </dgm:pt>
    <dgm:pt modelId="{97791147-FE87-40D0-B39B-DF07BBE86E8C}" type="pres">
      <dgm:prSet presAssocID="{0FE134BB-1818-4065-AFD9-79EBA71A797A}" presName="child" presStyleLbl="alignAccFollowNode1" presStyleIdx="11" presStyleCnt="15" custScaleX="155823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AFB50E-2FCD-4BAC-8C80-6D3AFFF460AC}" type="pres">
      <dgm:prSet presAssocID="{50FF1F49-DE7F-4B78-9EFB-88B5D7D82369}" presName="sibTrans" presStyleLbl="sibTrans2D1" presStyleIdx="12" presStyleCnt="15"/>
      <dgm:spPr/>
      <dgm:t>
        <a:bodyPr/>
        <a:lstStyle/>
        <a:p>
          <a:endParaRPr lang="en-US"/>
        </a:p>
      </dgm:t>
    </dgm:pt>
    <dgm:pt modelId="{12988F59-0845-4CFE-8419-B1274928211E}" type="pres">
      <dgm:prSet presAssocID="{5D871A5B-EADB-41EA-A926-90E57F717722}" presName="child" presStyleLbl="alignAccFollowNode1" presStyleIdx="12" presStyleCnt="15" custScaleX="15032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EB6BEB-2C15-415F-83A8-331CB5EFDA4D}" type="pres">
      <dgm:prSet presAssocID="{A356CC75-ECBE-483E-85BF-A2F2CEB655E9}" presName="sibTrans" presStyleLbl="sibTrans2D1" presStyleIdx="13" presStyleCnt="15"/>
      <dgm:spPr/>
      <dgm:t>
        <a:bodyPr/>
        <a:lstStyle/>
        <a:p>
          <a:endParaRPr lang="en-US"/>
        </a:p>
      </dgm:t>
    </dgm:pt>
    <dgm:pt modelId="{10FE5C57-BC55-4D03-AABD-43F92DDBF688}" type="pres">
      <dgm:prSet presAssocID="{7150B063-17AA-4F22-B959-EDD4705110F9}" presName="child" presStyleLbl="alignAccFollowNode1" presStyleIdx="13" presStyleCnt="15" custScaleX="15032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C75F2-665C-4774-9183-B51448E5AAEB}" type="pres">
      <dgm:prSet presAssocID="{6D3090AD-6664-4DF2-895A-D314F499F60F}" presName="sibTrans" presStyleLbl="sibTrans2D1" presStyleIdx="14" presStyleCnt="15"/>
      <dgm:spPr/>
      <dgm:t>
        <a:bodyPr/>
        <a:lstStyle/>
        <a:p>
          <a:endParaRPr lang="en-US"/>
        </a:p>
      </dgm:t>
    </dgm:pt>
    <dgm:pt modelId="{23B8576E-5CF6-4245-B426-F45D6205E178}" type="pres">
      <dgm:prSet presAssocID="{99BB8365-C4C1-48FD-A205-8C1768A14070}" presName="child" presStyleLbl="alignAccFollowNode1" presStyleIdx="14" presStyleCnt="15" custScaleY="1739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B8A9A6-9B40-4325-B89D-4A6839674CB6}" type="presOf" srcId="{56E28FE6-C95E-474B-85B9-86006C33AF18}" destId="{D6B725C4-4BFB-4D9B-9B76-8805113F3607}" srcOrd="0" destOrd="1" presId="urn:microsoft.com/office/officeart/2005/8/layout/lProcess1"/>
    <dgm:cxn modelId="{F74A202D-B5FD-46AE-8F85-7C1B731E051A}" type="presOf" srcId="{D683618A-57E6-4F15-A0FB-BA406915E5D4}" destId="{5E5161E2-124D-4664-8970-85F5FC26F787}" srcOrd="0" destOrd="0" presId="urn:microsoft.com/office/officeart/2005/8/layout/lProcess1"/>
    <dgm:cxn modelId="{A746EA19-7711-492D-9271-0A5B25FC274E}" type="presOf" srcId="{F8201BCF-DC83-4D67-BEFC-45A816FAA3D6}" destId="{AB824BE0-418E-45FD-8373-003362C6F848}" srcOrd="0" destOrd="0" presId="urn:microsoft.com/office/officeart/2005/8/layout/lProcess1"/>
    <dgm:cxn modelId="{38E5365A-C819-41CB-9A5D-72C634E52D28}" type="presOf" srcId="{FF2DDC95-B664-41CC-BBC0-733788370FD4}" destId="{F20026AD-F71F-47F7-A080-44F9212CFC42}" srcOrd="0" destOrd="0" presId="urn:microsoft.com/office/officeart/2005/8/layout/lProcess1"/>
    <dgm:cxn modelId="{9374C47B-CDB0-4CB2-985F-9BE9B490007F}" type="presOf" srcId="{99BB8365-C4C1-48FD-A205-8C1768A14070}" destId="{23B8576E-5CF6-4245-B426-F45D6205E178}" srcOrd="0" destOrd="0" presId="urn:microsoft.com/office/officeart/2005/8/layout/lProcess1"/>
    <dgm:cxn modelId="{08103202-70EC-443C-A860-B8635E93831F}" srcId="{D683618A-57E6-4F15-A0FB-BA406915E5D4}" destId="{99BB8365-C4C1-48FD-A205-8C1768A14070}" srcOrd="4" destOrd="0" parTransId="{AD43636A-E734-4C3E-B488-EBDF13663D8C}" sibTransId="{7543D59E-6C49-42FA-921C-4B148910AC51}"/>
    <dgm:cxn modelId="{13D15BFD-2EA1-4835-9456-A0D0039353BD}" type="presOf" srcId="{48023031-3BA3-45C6-89B7-74220CB1FD4F}" destId="{11A4BD62-F677-4B62-AD50-5CDAA7BB4CE0}" srcOrd="0" destOrd="0" presId="urn:microsoft.com/office/officeart/2005/8/layout/lProcess1"/>
    <dgm:cxn modelId="{A314E9B2-07A9-4603-9E4A-9ED6C71EB8DB}" type="presOf" srcId="{AD7CC85B-93C4-4799-975A-21FA1256EF7D}" destId="{4423505D-DE2A-4F36-B185-419F2A37CA60}" srcOrd="0" destOrd="0" presId="urn:microsoft.com/office/officeart/2005/8/layout/lProcess1"/>
    <dgm:cxn modelId="{3C392A71-DC8D-4730-8024-D518F1D44849}" srcId="{D683618A-57E6-4F15-A0FB-BA406915E5D4}" destId="{A59C7B4A-9BAF-4D29-830E-0328CAD21262}" srcOrd="0" destOrd="0" parTransId="{AD7CC85B-93C4-4799-975A-21FA1256EF7D}" sibTransId="{4C831981-F3BF-4ED4-88B1-DCE9A8BB89C6}"/>
    <dgm:cxn modelId="{35065FC8-64BA-4757-9779-00600D158F51}" srcId="{D683618A-57E6-4F15-A0FB-BA406915E5D4}" destId="{5D871A5B-EADB-41EA-A926-90E57F717722}" srcOrd="2" destOrd="0" parTransId="{518D9762-B95E-4ED8-926C-2D62FEF876F5}" sibTransId="{A356CC75-ECBE-483E-85BF-A2F2CEB655E9}"/>
    <dgm:cxn modelId="{439711B2-3D49-4A15-8B41-F032D46B4F7F}" type="presOf" srcId="{24E5D5D2-810D-4B72-BAF9-563592720F1D}" destId="{72EC6628-FB8A-4A5A-B93E-64B09C64DABA}" srcOrd="0" destOrd="0" presId="urn:microsoft.com/office/officeart/2005/8/layout/lProcess1"/>
    <dgm:cxn modelId="{91E9E8A8-3C8C-4A1C-8144-03B58DDB9BF6}" srcId="{C7608F81-6B63-47C2-96EC-491E6249A259}" destId="{48023031-3BA3-45C6-89B7-74220CB1FD4F}" srcOrd="4" destOrd="0" parTransId="{CB800758-C512-4B46-B4BC-16D7DDE5F5B4}" sibTransId="{CB158469-326C-492E-A199-06B8C17F4DF9}"/>
    <dgm:cxn modelId="{BFFB3E12-E9B3-49C6-8016-B971C5B4450E}" type="presOf" srcId="{36B0F6E4-9A07-4AAA-8DF7-E40A896C2845}" destId="{E36AC1C4-3067-4F37-A0DC-D2C3E9BBC7F2}" srcOrd="0" destOrd="0" presId="urn:microsoft.com/office/officeart/2005/8/layout/lProcess1"/>
    <dgm:cxn modelId="{68BF63B3-8749-4136-A8E6-976BB3F511FF}" type="presOf" srcId="{46D0AD31-C148-456C-B872-B245EE94A7F9}" destId="{EFD8573D-0070-4990-85F8-8E0780177BD8}" srcOrd="0" destOrd="0" presId="urn:microsoft.com/office/officeart/2005/8/layout/lProcess1"/>
    <dgm:cxn modelId="{0027CDAC-5502-49C7-AE0E-EC7B12DE4A99}" srcId="{C7608F81-6B63-47C2-96EC-491E6249A259}" destId="{8DCD0053-218A-439A-800C-66DF172488BC}" srcOrd="2" destOrd="0" parTransId="{3AF794FD-495E-4FA8-851E-21F6C4450F24}" sibTransId="{38E02B9B-5CFB-43AE-8DC1-B21144576648}"/>
    <dgm:cxn modelId="{E3941627-1315-4D72-A472-9C19C02B16B4}" type="presOf" srcId="{A59C7B4A-9BAF-4D29-830E-0328CAD21262}" destId="{D6B725C4-4BFB-4D9B-9B76-8805113F3607}" srcOrd="0" destOrd="0" presId="urn:microsoft.com/office/officeart/2005/8/layout/lProcess1"/>
    <dgm:cxn modelId="{29A23811-C03B-4B3C-A953-E5E167246EC7}" srcId="{3CBFB412-835B-44CF-A906-BFB5B727F402}" destId="{3CF6B3B2-5DDD-472F-9419-E79CFF1FAABC}" srcOrd="1" destOrd="0" parTransId="{040CD4FB-B77D-4AE3-888C-7862CD8A5121}" sibTransId="{2BB4E4CA-514D-4C83-B6EC-F3FC642775BC}"/>
    <dgm:cxn modelId="{505723DE-6607-4E19-930E-E0E36A4517E1}" srcId="{3CBFB412-835B-44CF-A906-BFB5B727F402}" destId="{11054DF8-0F59-4EAD-A8A1-FC80ADC137FE}" srcOrd="3" destOrd="0" parTransId="{6825E55C-32D3-479B-A811-4B2EBEF96F36}" sibTransId="{46D0AD31-C148-456C-B872-B245EE94A7F9}"/>
    <dgm:cxn modelId="{EB0245D3-4F54-41C9-9BF0-80421F6904EE}" type="presOf" srcId="{96E0820C-A899-422A-AF1F-21EE1519B498}" destId="{186EFE7A-7EC9-4658-8972-FA1872095751}" srcOrd="0" destOrd="0" presId="urn:microsoft.com/office/officeart/2005/8/layout/lProcess1"/>
    <dgm:cxn modelId="{282E0713-9E10-428C-8E4A-AAD2CD87BE72}" srcId="{0FE134BB-1818-4065-AFD9-79EBA71A797A}" destId="{25F21D1C-2E43-4E9F-93CF-93E199BBE3D1}" srcOrd="0" destOrd="0" parTransId="{5DEFF6D6-AAA2-4D41-A8DA-6B5323BB14E0}" sibTransId="{07BCC18D-94D3-4352-9614-B2BE662435A4}"/>
    <dgm:cxn modelId="{602F6164-6BA0-4A70-94D4-F0299524FE4E}" type="presOf" srcId="{50FF1F49-DE7F-4B78-9EFB-88B5D7D82369}" destId="{F2AFB50E-2FCD-4BAC-8C80-6D3AFFF460AC}" srcOrd="0" destOrd="0" presId="urn:microsoft.com/office/officeart/2005/8/layout/lProcess1"/>
    <dgm:cxn modelId="{FA82FD8F-06C6-471B-AB0E-2C6393734B54}" srcId="{3CBFB412-835B-44CF-A906-BFB5B727F402}" destId="{F10EB112-1D63-48D8-94E5-01648BBFF578}" srcOrd="2" destOrd="0" parTransId="{8ED00141-6E1B-446C-B5EE-F86E6692EB5E}" sibTransId="{5A65B787-8FE7-411A-AD20-491EFBA5F324}"/>
    <dgm:cxn modelId="{554BE4EA-8E5D-487F-8F58-600445A788D8}" type="presOf" srcId="{3AAD9DE1-D53D-4474-8417-6EE5871F0194}" destId="{7C748E27-7554-4D24-A0DA-F47F4AD53B5F}" srcOrd="0" destOrd="0" presId="urn:microsoft.com/office/officeart/2005/8/layout/lProcess1"/>
    <dgm:cxn modelId="{81925327-4F9E-4D4A-84DF-A252639B8BB0}" type="presOf" srcId="{C7608F81-6B63-47C2-96EC-491E6249A259}" destId="{2FED7F36-60D0-4656-9AD2-EA8BC0A69B20}" srcOrd="0" destOrd="0" presId="urn:microsoft.com/office/officeart/2005/8/layout/lProcess1"/>
    <dgm:cxn modelId="{A0828C6D-DC04-420C-8E80-90F5831EE9EE}" srcId="{F8201BCF-DC83-4D67-BEFC-45A816FAA3D6}" destId="{D683618A-57E6-4F15-A0FB-BA406915E5D4}" srcOrd="2" destOrd="0" parTransId="{0674413A-C4F9-4F4B-B4C4-F10DEE486120}" sibTransId="{320E1712-2466-4F40-B0FE-6AA7B89D74E5}"/>
    <dgm:cxn modelId="{15CA0F03-55C6-4CC6-BCAA-22068E77A68F}" type="presOf" srcId="{A356CC75-ECBE-483E-85BF-A2F2CEB655E9}" destId="{9DEB6BEB-2C15-415F-83A8-331CB5EFDA4D}" srcOrd="0" destOrd="0" presId="urn:microsoft.com/office/officeart/2005/8/layout/lProcess1"/>
    <dgm:cxn modelId="{24E1B24E-777C-4886-B32A-0C41F82A91D6}" type="presOf" srcId="{3CF6B3B2-5DDD-472F-9419-E79CFF1FAABC}" destId="{6D1EE022-6FD9-4281-822B-4051B35F724B}" srcOrd="0" destOrd="0" presId="urn:microsoft.com/office/officeart/2005/8/layout/lProcess1"/>
    <dgm:cxn modelId="{8F36CDB6-3188-4940-87A3-21FB6D597E85}" type="presOf" srcId="{4C831981-F3BF-4ED4-88B1-DCE9A8BB89C6}" destId="{832CFC10-44EC-4430-BD22-F8F4CCC997BF}" srcOrd="0" destOrd="0" presId="urn:microsoft.com/office/officeart/2005/8/layout/lProcess1"/>
    <dgm:cxn modelId="{D6862D66-FDD0-4536-86EA-4475A3E8656B}" srcId="{C7608F81-6B63-47C2-96EC-491E6249A259}" destId="{3AAD9DE1-D53D-4474-8417-6EE5871F0194}" srcOrd="0" destOrd="0" parTransId="{36BEA20C-EF03-4156-A8BB-72D3D96838FA}" sibTransId="{36B0F6E4-9A07-4AAA-8DF7-E40A896C2845}"/>
    <dgm:cxn modelId="{C319A479-BA3F-4632-B1B7-218F9314E962}" type="presOf" srcId="{D3EC9014-6E42-4CCA-8275-737D22ADF20D}" destId="{AACA2881-9BB4-45D7-86F0-B3F461FE2A77}" srcOrd="0" destOrd="0" presId="urn:microsoft.com/office/officeart/2005/8/layout/lProcess1"/>
    <dgm:cxn modelId="{5EA24C65-9C6E-4FFA-81D0-650D9B2B2C49}" srcId="{C7608F81-6B63-47C2-96EC-491E6249A259}" destId="{BCCB79E8-4EDE-4448-BC33-457EEEE81756}" srcOrd="3" destOrd="0" parTransId="{52667581-D6E6-4C8A-8F2A-763C2B8DE978}" sibTransId="{28983E48-CA42-4BF2-A991-3EBD399CB1B4}"/>
    <dgm:cxn modelId="{E186CA24-5755-45D6-9A8F-9067CF7CEB86}" type="presOf" srcId="{918A7D18-B339-476C-8430-B323768E78DB}" destId="{D6B725C4-4BFB-4D9B-9B76-8805113F3607}" srcOrd="0" destOrd="2" presId="urn:microsoft.com/office/officeart/2005/8/layout/lProcess1"/>
    <dgm:cxn modelId="{92161126-BB25-4ED8-A000-5B3789002F7A}" srcId="{D683618A-57E6-4F15-A0FB-BA406915E5D4}" destId="{0FE134BB-1818-4065-AFD9-79EBA71A797A}" srcOrd="1" destOrd="0" parTransId="{ACF07BBB-F26E-4253-96D1-B04FBB59C357}" sibTransId="{50FF1F49-DE7F-4B78-9EFB-88B5D7D82369}"/>
    <dgm:cxn modelId="{1E2FDDDB-54F8-4ADB-8281-1C4A925464E0}" type="presOf" srcId="{5D871A5B-EADB-41EA-A926-90E57F717722}" destId="{12988F59-0845-4CFE-8419-B1274928211E}" srcOrd="0" destOrd="0" presId="urn:microsoft.com/office/officeart/2005/8/layout/lProcess1"/>
    <dgm:cxn modelId="{C435DCB9-FD3F-4F0E-9828-E805110A96BD}" type="presOf" srcId="{3CBFB412-835B-44CF-A906-BFB5B727F402}" destId="{8848CADE-0F82-42CC-943D-43F09C392375}" srcOrd="0" destOrd="0" presId="urn:microsoft.com/office/officeart/2005/8/layout/lProcess1"/>
    <dgm:cxn modelId="{271C3A58-B743-4129-BEFD-5850166B04FB}" srcId="{A59C7B4A-9BAF-4D29-830E-0328CAD21262}" destId="{56E28FE6-C95E-474B-85B9-86006C33AF18}" srcOrd="0" destOrd="0" parTransId="{925302D6-3CC1-49C8-850F-DE86AC56E36E}" sibTransId="{FAAD694B-1634-47A3-BD88-C093A6CAD7CC}"/>
    <dgm:cxn modelId="{32648C30-2E11-4529-BA2E-D65ADAD4DCAD}" type="presOf" srcId="{E06BD37A-7749-445A-8D57-E71C236D2C96}" destId="{4A0C4853-E45F-41E6-AB25-61AD5BFC3583}" srcOrd="0" destOrd="0" presId="urn:microsoft.com/office/officeart/2005/8/layout/lProcess1"/>
    <dgm:cxn modelId="{58636A22-34F8-43D9-880E-5541B0090C67}" type="presOf" srcId="{25F21D1C-2E43-4E9F-93CF-93E199BBE3D1}" destId="{97791147-FE87-40D0-B39B-DF07BBE86E8C}" srcOrd="0" destOrd="1" presId="urn:microsoft.com/office/officeart/2005/8/layout/lProcess1"/>
    <dgm:cxn modelId="{D4BE31B6-E3AB-478D-BE98-D64F7C639B2C}" type="presOf" srcId="{F10EB112-1D63-48D8-94E5-01648BBFF578}" destId="{906C3D0F-8209-431C-8BAA-2AA3E3039047}" srcOrd="0" destOrd="0" presId="urn:microsoft.com/office/officeart/2005/8/layout/lProcess1"/>
    <dgm:cxn modelId="{340E6B74-F344-40F7-9DB2-D3D12C3F9631}" type="presOf" srcId="{5A65B787-8FE7-411A-AD20-491EFBA5F324}" destId="{C6766320-68B8-400A-B72F-1891C77AA199}" srcOrd="0" destOrd="0" presId="urn:microsoft.com/office/officeart/2005/8/layout/lProcess1"/>
    <dgm:cxn modelId="{59E675E8-C464-4E33-A11C-3E0167824649}" srcId="{3CBFB412-835B-44CF-A906-BFB5B727F402}" destId="{308BE717-2F0F-47F3-978E-63F9DEB0BFFA}" srcOrd="0" destOrd="0" parTransId="{24E5D5D2-810D-4B72-BAF9-563592720F1D}" sibTransId="{96E0820C-A899-422A-AF1F-21EE1519B498}"/>
    <dgm:cxn modelId="{7077FF0A-8107-4D84-A7DA-539249A0D2D1}" type="presOf" srcId="{0FE134BB-1818-4065-AFD9-79EBA71A797A}" destId="{97791147-FE87-40D0-B39B-DF07BBE86E8C}" srcOrd="0" destOrd="0" presId="urn:microsoft.com/office/officeart/2005/8/layout/lProcess1"/>
    <dgm:cxn modelId="{1571EE51-D7EB-48E1-885F-8C06EF48FC05}" type="presOf" srcId="{8DCD0053-218A-439A-800C-66DF172488BC}" destId="{D5DF068D-1A58-42FD-AB20-8779F7799BE0}" srcOrd="0" destOrd="0" presId="urn:microsoft.com/office/officeart/2005/8/layout/lProcess1"/>
    <dgm:cxn modelId="{8AF8958F-64FA-4551-8A62-20D024010D1B}" srcId="{D683618A-57E6-4F15-A0FB-BA406915E5D4}" destId="{7150B063-17AA-4F22-B959-EDD4705110F9}" srcOrd="3" destOrd="0" parTransId="{803A2DEC-D417-4A23-AF52-8A3228AC927A}" sibTransId="{6D3090AD-6664-4DF2-895A-D314F499F60F}"/>
    <dgm:cxn modelId="{9EE9949B-84D9-40EF-9E55-C03D8DC98B54}" type="presOf" srcId="{38E02B9B-5CFB-43AE-8DC1-B21144576648}" destId="{CFECE94B-8103-4338-AE28-34A50C4D589C}" srcOrd="0" destOrd="0" presId="urn:microsoft.com/office/officeart/2005/8/layout/lProcess1"/>
    <dgm:cxn modelId="{99CF6AE9-357D-4C8F-B20A-F973B1ACFE21}" type="presOf" srcId="{6D3090AD-6664-4DF2-895A-D314F499F60F}" destId="{228C75F2-665C-4774-9183-B51448E5AAEB}" srcOrd="0" destOrd="0" presId="urn:microsoft.com/office/officeart/2005/8/layout/lProcess1"/>
    <dgm:cxn modelId="{11450446-66D8-4C9C-A1B1-2B8CD0B63685}" srcId="{C7608F81-6B63-47C2-96EC-491E6249A259}" destId="{D3EC9014-6E42-4CCA-8275-737D22ADF20D}" srcOrd="1" destOrd="0" parTransId="{E3F7689F-ED24-4704-8BE4-B4987764F242}" sibTransId="{E06BD37A-7749-445A-8D57-E71C236D2C96}"/>
    <dgm:cxn modelId="{246CA2FC-7100-4702-973C-1A9589E72807}" srcId="{3CBFB412-835B-44CF-A906-BFB5B727F402}" destId="{FF2DDC95-B664-41CC-BBC0-733788370FD4}" srcOrd="4" destOrd="0" parTransId="{040B6463-E097-4869-8B71-1B38A2E33D9B}" sibTransId="{E5C2B8F4-A9B1-402A-BE50-B896FDB96D01}"/>
    <dgm:cxn modelId="{487E7E3D-D92F-4B84-8E9F-FA3627861791}" srcId="{A59C7B4A-9BAF-4D29-830E-0328CAD21262}" destId="{918A7D18-B339-476C-8430-B323768E78DB}" srcOrd="1" destOrd="0" parTransId="{7D69E841-ECCA-4593-B0EE-608A0DDFEB9D}" sibTransId="{B7B042AB-3474-4A5F-961E-C8BFD114B5C3}"/>
    <dgm:cxn modelId="{A22C4501-3252-4A95-B074-6B115B1471D9}" type="presOf" srcId="{28983E48-CA42-4BF2-A991-3EBD399CB1B4}" destId="{267A6522-6481-4393-A98A-98DC7C201D4C}" srcOrd="0" destOrd="0" presId="urn:microsoft.com/office/officeart/2005/8/layout/lProcess1"/>
    <dgm:cxn modelId="{6CA97055-9658-488E-9D5D-14AD2A1CC186}" type="presOf" srcId="{36BEA20C-EF03-4156-A8BB-72D3D96838FA}" destId="{2BCA8F5A-BEE7-48FE-8D04-235B4648D33C}" srcOrd="0" destOrd="0" presId="urn:microsoft.com/office/officeart/2005/8/layout/lProcess1"/>
    <dgm:cxn modelId="{2A3CAF03-05A5-4777-8C9F-064D47AF6C45}" srcId="{F8201BCF-DC83-4D67-BEFC-45A816FAA3D6}" destId="{3CBFB412-835B-44CF-A906-BFB5B727F402}" srcOrd="0" destOrd="0" parTransId="{0848048D-14C9-4B3A-AC61-0BF365B6160F}" sibTransId="{EDC49D5D-F6F9-4FBA-BCA0-0F805691EC5B}"/>
    <dgm:cxn modelId="{EA1AC9D2-7795-43D1-AEC9-8ADD736789F6}" type="presOf" srcId="{BCCB79E8-4EDE-4448-BC33-457EEEE81756}" destId="{AF3C6B81-2701-4760-8526-3A4D10EA97FF}" srcOrd="0" destOrd="0" presId="urn:microsoft.com/office/officeart/2005/8/layout/lProcess1"/>
    <dgm:cxn modelId="{97C6BE21-AC05-4145-97E9-05025DC821A9}" type="presOf" srcId="{308BE717-2F0F-47F3-978E-63F9DEB0BFFA}" destId="{9EDCE5A1-4C10-43DA-8D0A-1BD708E6525B}" srcOrd="0" destOrd="0" presId="urn:microsoft.com/office/officeart/2005/8/layout/lProcess1"/>
    <dgm:cxn modelId="{346BEA4D-1EFE-4E38-B900-3485330CDD0D}" type="presOf" srcId="{7150B063-17AA-4F22-B959-EDD4705110F9}" destId="{10FE5C57-BC55-4D03-AABD-43F92DDBF688}" srcOrd="0" destOrd="0" presId="urn:microsoft.com/office/officeart/2005/8/layout/lProcess1"/>
    <dgm:cxn modelId="{8AD0AAA4-EEBA-4463-AEAF-218327EA8289}" srcId="{F8201BCF-DC83-4D67-BEFC-45A816FAA3D6}" destId="{C7608F81-6B63-47C2-96EC-491E6249A259}" srcOrd="1" destOrd="0" parTransId="{7032A587-FA0D-4489-A549-763C7C51EAD4}" sibTransId="{1B8E5EF5-C773-47B9-8676-FD90A311497C}"/>
    <dgm:cxn modelId="{F90C7B00-F4C8-40D4-8860-B12E4F513426}" type="presOf" srcId="{11054DF8-0F59-4EAD-A8A1-FC80ADC137FE}" destId="{D8C07601-BBEF-411F-8E01-FC6B10D877BE}" srcOrd="0" destOrd="0" presId="urn:microsoft.com/office/officeart/2005/8/layout/lProcess1"/>
    <dgm:cxn modelId="{A40B62F5-9B65-401E-ABF2-ADD59EE27A68}" type="presOf" srcId="{2BB4E4CA-514D-4C83-B6EC-F3FC642775BC}" destId="{4FDF320F-CD24-44B2-909D-EF4EDE71E42E}" srcOrd="0" destOrd="0" presId="urn:microsoft.com/office/officeart/2005/8/layout/lProcess1"/>
    <dgm:cxn modelId="{E537E3C7-05AF-4C1D-8550-9835A6C461C1}" type="presParOf" srcId="{AB824BE0-418E-45FD-8373-003362C6F848}" destId="{976BE800-DEE4-46B5-A9FA-091E0BFCCB61}" srcOrd="0" destOrd="0" presId="urn:microsoft.com/office/officeart/2005/8/layout/lProcess1"/>
    <dgm:cxn modelId="{DF0D1EFA-6EBB-46BC-AD2B-C9F14731C20D}" type="presParOf" srcId="{976BE800-DEE4-46B5-A9FA-091E0BFCCB61}" destId="{8848CADE-0F82-42CC-943D-43F09C392375}" srcOrd="0" destOrd="0" presId="urn:microsoft.com/office/officeart/2005/8/layout/lProcess1"/>
    <dgm:cxn modelId="{6315DE47-7E4B-4402-998E-BBAF7CA0D5BC}" type="presParOf" srcId="{976BE800-DEE4-46B5-A9FA-091E0BFCCB61}" destId="{72EC6628-FB8A-4A5A-B93E-64B09C64DABA}" srcOrd="1" destOrd="0" presId="urn:microsoft.com/office/officeart/2005/8/layout/lProcess1"/>
    <dgm:cxn modelId="{79470027-8179-4D2A-AD70-5C7E56A14E66}" type="presParOf" srcId="{976BE800-DEE4-46B5-A9FA-091E0BFCCB61}" destId="{9EDCE5A1-4C10-43DA-8D0A-1BD708E6525B}" srcOrd="2" destOrd="0" presId="urn:microsoft.com/office/officeart/2005/8/layout/lProcess1"/>
    <dgm:cxn modelId="{17D7CC51-AC7F-4B55-91D2-676367E57752}" type="presParOf" srcId="{976BE800-DEE4-46B5-A9FA-091E0BFCCB61}" destId="{186EFE7A-7EC9-4658-8972-FA1872095751}" srcOrd="3" destOrd="0" presId="urn:microsoft.com/office/officeart/2005/8/layout/lProcess1"/>
    <dgm:cxn modelId="{D600CBA1-E62C-4084-B90E-A81FEFAE6FD2}" type="presParOf" srcId="{976BE800-DEE4-46B5-A9FA-091E0BFCCB61}" destId="{6D1EE022-6FD9-4281-822B-4051B35F724B}" srcOrd="4" destOrd="0" presId="urn:microsoft.com/office/officeart/2005/8/layout/lProcess1"/>
    <dgm:cxn modelId="{3560C52D-939D-4D20-9C61-568CA826884A}" type="presParOf" srcId="{976BE800-DEE4-46B5-A9FA-091E0BFCCB61}" destId="{4FDF320F-CD24-44B2-909D-EF4EDE71E42E}" srcOrd="5" destOrd="0" presId="urn:microsoft.com/office/officeart/2005/8/layout/lProcess1"/>
    <dgm:cxn modelId="{D77695D5-081D-4896-B574-0CB7404DAC82}" type="presParOf" srcId="{976BE800-DEE4-46B5-A9FA-091E0BFCCB61}" destId="{906C3D0F-8209-431C-8BAA-2AA3E3039047}" srcOrd="6" destOrd="0" presId="urn:microsoft.com/office/officeart/2005/8/layout/lProcess1"/>
    <dgm:cxn modelId="{50DD30F1-DA91-4EB0-AABF-72794FCF2BA3}" type="presParOf" srcId="{976BE800-DEE4-46B5-A9FA-091E0BFCCB61}" destId="{C6766320-68B8-400A-B72F-1891C77AA199}" srcOrd="7" destOrd="0" presId="urn:microsoft.com/office/officeart/2005/8/layout/lProcess1"/>
    <dgm:cxn modelId="{A64D25F6-711B-44FF-8C3C-F0009AC27660}" type="presParOf" srcId="{976BE800-DEE4-46B5-A9FA-091E0BFCCB61}" destId="{D8C07601-BBEF-411F-8E01-FC6B10D877BE}" srcOrd="8" destOrd="0" presId="urn:microsoft.com/office/officeart/2005/8/layout/lProcess1"/>
    <dgm:cxn modelId="{7A8C3A1F-6F4E-4DCE-85E9-1C6BB07259B8}" type="presParOf" srcId="{976BE800-DEE4-46B5-A9FA-091E0BFCCB61}" destId="{EFD8573D-0070-4990-85F8-8E0780177BD8}" srcOrd="9" destOrd="0" presId="urn:microsoft.com/office/officeart/2005/8/layout/lProcess1"/>
    <dgm:cxn modelId="{0EA913D0-E370-4633-AE06-4093C096965B}" type="presParOf" srcId="{976BE800-DEE4-46B5-A9FA-091E0BFCCB61}" destId="{F20026AD-F71F-47F7-A080-44F9212CFC42}" srcOrd="10" destOrd="0" presId="urn:microsoft.com/office/officeart/2005/8/layout/lProcess1"/>
    <dgm:cxn modelId="{75BC912C-2EEE-40F0-B891-07191928FC24}" type="presParOf" srcId="{AB824BE0-418E-45FD-8373-003362C6F848}" destId="{4CBADB2F-2883-48C8-86E6-0DA25E18BD1D}" srcOrd="1" destOrd="0" presId="urn:microsoft.com/office/officeart/2005/8/layout/lProcess1"/>
    <dgm:cxn modelId="{F97349F9-E9D3-496B-8270-879B98D268B0}" type="presParOf" srcId="{AB824BE0-418E-45FD-8373-003362C6F848}" destId="{A7D0D185-6CB3-4A68-B156-33B9C2A09D12}" srcOrd="2" destOrd="0" presId="urn:microsoft.com/office/officeart/2005/8/layout/lProcess1"/>
    <dgm:cxn modelId="{6F88F6BF-AE1E-4FAA-A3C9-A4051AD6433F}" type="presParOf" srcId="{A7D0D185-6CB3-4A68-B156-33B9C2A09D12}" destId="{2FED7F36-60D0-4656-9AD2-EA8BC0A69B20}" srcOrd="0" destOrd="0" presId="urn:microsoft.com/office/officeart/2005/8/layout/lProcess1"/>
    <dgm:cxn modelId="{6748077F-AAC0-465D-B716-E4C988ED464C}" type="presParOf" srcId="{A7D0D185-6CB3-4A68-B156-33B9C2A09D12}" destId="{2BCA8F5A-BEE7-48FE-8D04-235B4648D33C}" srcOrd="1" destOrd="0" presId="urn:microsoft.com/office/officeart/2005/8/layout/lProcess1"/>
    <dgm:cxn modelId="{B8A757B0-50EA-4A66-A1E1-3D96A16C1F73}" type="presParOf" srcId="{A7D0D185-6CB3-4A68-B156-33B9C2A09D12}" destId="{7C748E27-7554-4D24-A0DA-F47F4AD53B5F}" srcOrd="2" destOrd="0" presId="urn:microsoft.com/office/officeart/2005/8/layout/lProcess1"/>
    <dgm:cxn modelId="{8D5FF269-70EE-4BAD-920F-2F703D9F44C9}" type="presParOf" srcId="{A7D0D185-6CB3-4A68-B156-33B9C2A09D12}" destId="{E36AC1C4-3067-4F37-A0DC-D2C3E9BBC7F2}" srcOrd="3" destOrd="0" presId="urn:microsoft.com/office/officeart/2005/8/layout/lProcess1"/>
    <dgm:cxn modelId="{83565696-FBE1-44CD-B733-3B70E384D0CA}" type="presParOf" srcId="{A7D0D185-6CB3-4A68-B156-33B9C2A09D12}" destId="{AACA2881-9BB4-45D7-86F0-B3F461FE2A77}" srcOrd="4" destOrd="0" presId="urn:microsoft.com/office/officeart/2005/8/layout/lProcess1"/>
    <dgm:cxn modelId="{8D7DEFEC-E02B-4963-8EA2-FB4D81E1DBF6}" type="presParOf" srcId="{A7D0D185-6CB3-4A68-B156-33B9C2A09D12}" destId="{4A0C4853-E45F-41E6-AB25-61AD5BFC3583}" srcOrd="5" destOrd="0" presId="urn:microsoft.com/office/officeart/2005/8/layout/lProcess1"/>
    <dgm:cxn modelId="{46801D03-06F8-466B-B172-30EB212BEEA7}" type="presParOf" srcId="{A7D0D185-6CB3-4A68-B156-33B9C2A09D12}" destId="{D5DF068D-1A58-42FD-AB20-8779F7799BE0}" srcOrd="6" destOrd="0" presId="urn:microsoft.com/office/officeart/2005/8/layout/lProcess1"/>
    <dgm:cxn modelId="{EC34BB36-5AD8-4D5C-99CB-F2B1C33C4D23}" type="presParOf" srcId="{A7D0D185-6CB3-4A68-B156-33B9C2A09D12}" destId="{CFECE94B-8103-4338-AE28-34A50C4D589C}" srcOrd="7" destOrd="0" presId="urn:microsoft.com/office/officeart/2005/8/layout/lProcess1"/>
    <dgm:cxn modelId="{B68C314D-112E-488F-A9EF-7E7280879D0E}" type="presParOf" srcId="{A7D0D185-6CB3-4A68-B156-33B9C2A09D12}" destId="{AF3C6B81-2701-4760-8526-3A4D10EA97FF}" srcOrd="8" destOrd="0" presId="urn:microsoft.com/office/officeart/2005/8/layout/lProcess1"/>
    <dgm:cxn modelId="{5987B7FE-5340-46A5-AF58-033976F06C64}" type="presParOf" srcId="{A7D0D185-6CB3-4A68-B156-33B9C2A09D12}" destId="{267A6522-6481-4393-A98A-98DC7C201D4C}" srcOrd="9" destOrd="0" presId="urn:microsoft.com/office/officeart/2005/8/layout/lProcess1"/>
    <dgm:cxn modelId="{60FFA39B-0DF8-4A2B-8F91-B53380DFE84D}" type="presParOf" srcId="{A7D0D185-6CB3-4A68-B156-33B9C2A09D12}" destId="{11A4BD62-F677-4B62-AD50-5CDAA7BB4CE0}" srcOrd="10" destOrd="0" presId="urn:microsoft.com/office/officeart/2005/8/layout/lProcess1"/>
    <dgm:cxn modelId="{0E1D9BB3-C123-41FF-A135-56B2003D6F84}" type="presParOf" srcId="{AB824BE0-418E-45FD-8373-003362C6F848}" destId="{6DA4EABA-D8F4-4AC3-A5DB-A48C751D6A9F}" srcOrd="3" destOrd="0" presId="urn:microsoft.com/office/officeart/2005/8/layout/lProcess1"/>
    <dgm:cxn modelId="{EC84CF60-0B3B-4531-96AE-2D0F27D2032C}" type="presParOf" srcId="{AB824BE0-418E-45FD-8373-003362C6F848}" destId="{0905D3EC-CFCC-4385-A151-80E87D4F7094}" srcOrd="4" destOrd="0" presId="urn:microsoft.com/office/officeart/2005/8/layout/lProcess1"/>
    <dgm:cxn modelId="{B808781F-72B5-4189-A2B7-9447C4E8BFA0}" type="presParOf" srcId="{0905D3EC-CFCC-4385-A151-80E87D4F7094}" destId="{5E5161E2-124D-4664-8970-85F5FC26F787}" srcOrd="0" destOrd="0" presId="urn:microsoft.com/office/officeart/2005/8/layout/lProcess1"/>
    <dgm:cxn modelId="{4D3FB779-CADC-4AD1-B8D2-66FDDE32DB4A}" type="presParOf" srcId="{0905D3EC-CFCC-4385-A151-80E87D4F7094}" destId="{4423505D-DE2A-4F36-B185-419F2A37CA60}" srcOrd="1" destOrd="0" presId="urn:microsoft.com/office/officeart/2005/8/layout/lProcess1"/>
    <dgm:cxn modelId="{39B87758-85C8-4CBD-A616-E518A0610791}" type="presParOf" srcId="{0905D3EC-CFCC-4385-A151-80E87D4F7094}" destId="{D6B725C4-4BFB-4D9B-9B76-8805113F3607}" srcOrd="2" destOrd="0" presId="urn:microsoft.com/office/officeart/2005/8/layout/lProcess1"/>
    <dgm:cxn modelId="{A92F971A-AAEE-4314-A21D-1F490390A322}" type="presParOf" srcId="{0905D3EC-CFCC-4385-A151-80E87D4F7094}" destId="{832CFC10-44EC-4430-BD22-F8F4CCC997BF}" srcOrd="3" destOrd="0" presId="urn:microsoft.com/office/officeart/2005/8/layout/lProcess1"/>
    <dgm:cxn modelId="{C82F9E96-258E-4B86-A380-1B5B59C5F7DD}" type="presParOf" srcId="{0905D3EC-CFCC-4385-A151-80E87D4F7094}" destId="{97791147-FE87-40D0-B39B-DF07BBE86E8C}" srcOrd="4" destOrd="0" presId="urn:microsoft.com/office/officeart/2005/8/layout/lProcess1"/>
    <dgm:cxn modelId="{F813DBCA-0091-4227-8AD9-5D06896FBB7B}" type="presParOf" srcId="{0905D3EC-CFCC-4385-A151-80E87D4F7094}" destId="{F2AFB50E-2FCD-4BAC-8C80-6D3AFFF460AC}" srcOrd="5" destOrd="0" presId="urn:microsoft.com/office/officeart/2005/8/layout/lProcess1"/>
    <dgm:cxn modelId="{4D354306-EBF9-47A6-8712-5FCF4BC69B5A}" type="presParOf" srcId="{0905D3EC-CFCC-4385-A151-80E87D4F7094}" destId="{12988F59-0845-4CFE-8419-B1274928211E}" srcOrd="6" destOrd="0" presId="urn:microsoft.com/office/officeart/2005/8/layout/lProcess1"/>
    <dgm:cxn modelId="{76D86985-CE83-43A9-B1B7-F4AAB4C043C2}" type="presParOf" srcId="{0905D3EC-CFCC-4385-A151-80E87D4F7094}" destId="{9DEB6BEB-2C15-415F-83A8-331CB5EFDA4D}" srcOrd="7" destOrd="0" presId="urn:microsoft.com/office/officeart/2005/8/layout/lProcess1"/>
    <dgm:cxn modelId="{1BBD47FC-25A1-49B4-8574-579BB6B06510}" type="presParOf" srcId="{0905D3EC-CFCC-4385-A151-80E87D4F7094}" destId="{10FE5C57-BC55-4D03-AABD-43F92DDBF688}" srcOrd="8" destOrd="0" presId="urn:microsoft.com/office/officeart/2005/8/layout/lProcess1"/>
    <dgm:cxn modelId="{405B26F8-2B5D-46CC-BDFA-880CE171895B}" type="presParOf" srcId="{0905D3EC-CFCC-4385-A151-80E87D4F7094}" destId="{228C75F2-665C-4774-9183-B51448E5AAEB}" srcOrd="9" destOrd="0" presId="urn:microsoft.com/office/officeart/2005/8/layout/lProcess1"/>
    <dgm:cxn modelId="{249B3416-9CD9-4128-AB62-D38A826D389E}" type="presParOf" srcId="{0905D3EC-CFCC-4385-A151-80E87D4F7094}" destId="{23B8576E-5CF6-4245-B426-F45D6205E178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7970642-1116-45C0-AE73-67FEBD0ABE2B}" type="doc">
      <dgm:prSet loTypeId="urn:microsoft.com/office/officeart/2008/layout/BendingPictureBlocks" loCatId="picture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34D22B-9D2B-4E61-8879-F10BFA39241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04F5E4-120E-4795-A012-348D8E4E000B}" type="par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E49CB7-8751-488E-A545-0E150DA4CAAD}" type="sib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97E01E-706E-43AB-8793-0747E4E89F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9236E0-16AF-47A6-A7C9-7E036C2B0967}" type="par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79E2B2-5B54-4ACF-903C-3F6503F2DBB0}" type="sib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F84ED7-D750-4943-A10B-20A6CA795753}">
      <dgm:prSet/>
      <dgm:spPr/>
      <dgm:t>
        <a:bodyPr/>
        <a:lstStyle/>
        <a:p>
          <a:r>
            <a:rPr lang="en-US" strike="noStrike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trike="noStrike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C0DD9E-81A5-45DB-91F1-6968270760E0}" type="par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9901C8-EAB1-4747-AFEF-7BD566C39E0E}" type="sib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4CD2E6-1448-4AEE-92E3-21FD20DDB76C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812FB9-F425-4DA1-903B-A7A74E5DA0DB}" type="par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478BFF-19A1-414B-81D6-827CB9AAAED7}" type="sib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B2305C-AF8F-41D2-B54D-88CD831D3017}">
      <dgm:prSet/>
      <dgm:spPr/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</a:t>
          </a:r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2EC324-1271-4EF4-A82C-C3A87B83082E}" type="par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BF8BB5-15C4-496C-8FB1-B4422CD4DFD7}" type="sib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39916B-558B-4FA4-BF3B-D34D01E25E27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E355BC-7611-46E8-B5EE-28FBB39C8810}" type="par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A73B1E-AA1A-40D7-9B80-A131C12E37B2}" type="sib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8CF1DC-F20F-44D7-9080-69C9A35625AB}">
      <dgm:prSet/>
      <dgm:spPr/>
      <dgm:t>
        <a:bodyPr/>
        <a:lstStyle/>
        <a:p>
          <a:r>
            <a:rPr lang="en-US" strike="sngStrike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trike="sngStrike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76F2B2-0BBE-4E79-87E9-554CFB631A4A}" type="par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B0F12A-A99E-491F-8FB0-2AFAF2523A5B}" type="sib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FBC69-0B59-43B8-99FB-55B36EBE1C93}" type="pres">
      <dgm:prSet presAssocID="{A7970642-1116-45C0-AE73-67FEBD0ABE2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38410AC-4DCA-49E9-AB70-7D929D98372D}" type="pres">
      <dgm:prSet presAssocID="{3B34D22B-9D2B-4E61-8879-F10BFA392419}" presName="composite" presStyleCnt="0"/>
      <dgm:spPr/>
      <dgm:t>
        <a:bodyPr/>
        <a:lstStyle/>
        <a:p>
          <a:endParaRPr lang="en-US"/>
        </a:p>
      </dgm:t>
    </dgm:pt>
    <dgm:pt modelId="{26DA1FA6-9606-4CB5-98CA-796F596092B7}" type="pres">
      <dgm:prSet presAssocID="{3B34D22B-9D2B-4E61-8879-F10BFA392419}" presName="rect1" presStyleLbl="bgImgPlace1" presStyleIdx="0" presStyleCnt="4" custScaleX="9089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7A94EA-4B26-4837-92F3-CACC8D6E6228}" type="pres">
      <dgm:prSet presAssocID="{3B34D22B-9D2B-4E61-8879-F10BFA392419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24258-E4A8-4A49-A656-725DFC59C377}" type="pres">
      <dgm:prSet presAssocID="{2EE49CB7-8751-488E-A545-0E150DA4CAAD}" presName="sibTrans" presStyleCnt="0"/>
      <dgm:spPr/>
      <dgm:t>
        <a:bodyPr/>
        <a:lstStyle/>
        <a:p>
          <a:endParaRPr lang="en-US"/>
        </a:p>
      </dgm:t>
    </dgm:pt>
    <dgm:pt modelId="{D55A9A9A-57B2-42AA-A6F7-B15EB4E5A222}" type="pres">
      <dgm:prSet presAssocID="{AE97E01E-706E-43AB-8793-0747E4E89FD2}" presName="composite" presStyleCnt="0"/>
      <dgm:spPr/>
      <dgm:t>
        <a:bodyPr/>
        <a:lstStyle/>
        <a:p>
          <a:endParaRPr lang="en-US"/>
        </a:p>
      </dgm:t>
    </dgm:pt>
    <dgm:pt modelId="{71C68EDC-13E6-4F58-8704-874AC995DBE6}" type="pres">
      <dgm:prSet presAssocID="{AE97E01E-706E-43AB-8793-0747E4E89FD2}" presName="rect1" presStyleLbl="bgImgPlace1" presStyleIdx="1" presStyleCnt="4" custScaleY="6416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7B2283B-719A-4BE6-AFAF-455A432FA4B1}" type="pres">
      <dgm:prSet presAssocID="{AE97E01E-706E-43AB-8793-0747E4E89FD2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6E90B-ED1A-4567-A2F3-A3ACF4E2495D}" type="pres">
      <dgm:prSet presAssocID="{8379E2B2-5B54-4ACF-903C-3F6503F2DBB0}" presName="sibTrans" presStyleCnt="0"/>
      <dgm:spPr/>
      <dgm:t>
        <a:bodyPr/>
        <a:lstStyle/>
        <a:p>
          <a:endParaRPr lang="en-US"/>
        </a:p>
      </dgm:t>
    </dgm:pt>
    <dgm:pt modelId="{4C3F25FA-988A-4A67-9DF7-3C459314BD8B}" type="pres">
      <dgm:prSet presAssocID="{554CD2E6-1448-4AEE-92E3-21FD20DDB76C}" presName="composite" presStyleCnt="0"/>
      <dgm:spPr/>
      <dgm:t>
        <a:bodyPr/>
        <a:lstStyle/>
        <a:p>
          <a:endParaRPr lang="en-US"/>
        </a:p>
      </dgm:t>
    </dgm:pt>
    <dgm:pt modelId="{CEB483A7-1233-406B-8179-CF4589B02F32}" type="pres">
      <dgm:prSet presAssocID="{554CD2E6-1448-4AEE-92E3-21FD20DDB76C}" presName="rect1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1420B5-6DB9-4ABB-A104-E4E750806AA8}" type="pres">
      <dgm:prSet presAssocID="{554CD2E6-1448-4AEE-92E3-21FD20DDB76C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20E5D-ACD7-4FE8-84FC-CD1BBF215A2F}" type="pres">
      <dgm:prSet presAssocID="{FE478BFF-19A1-414B-81D6-827CB9AAAED7}" presName="sibTrans" presStyleCnt="0"/>
      <dgm:spPr/>
      <dgm:t>
        <a:bodyPr/>
        <a:lstStyle/>
        <a:p>
          <a:endParaRPr lang="en-US"/>
        </a:p>
      </dgm:t>
    </dgm:pt>
    <dgm:pt modelId="{B40C8293-8CFF-47A8-B547-3B8531548F59}" type="pres">
      <dgm:prSet presAssocID="{E4F84ED7-D750-4943-A10B-20A6CA795753}" presName="composite" presStyleCnt="0"/>
      <dgm:spPr/>
      <dgm:t>
        <a:bodyPr/>
        <a:lstStyle/>
        <a:p>
          <a:endParaRPr lang="en-US"/>
        </a:p>
      </dgm:t>
    </dgm:pt>
    <dgm:pt modelId="{D59B0451-CDBE-4B20-A395-DCEED9A668B2}" type="pres">
      <dgm:prSet presAssocID="{E4F84ED7-D750-4943-A10B-20A6CA795753}" presName="rect1" presStyleLbl="b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DE2A5-3D19-487F-BED3-F24FE60024D9}" type="pres">
      <dgm:prSet presAssocID="{E4F84ED7-D750-4943-A10B-20A6CA795753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7A256A-297C-4B62-B943-50A3B56EFD35}" srcId="{A7970642-1116-45C0-AE73-67FEBD0ABE2B}" destId="{554CD2E6-1448-4AEE-92E3-21FD20DDB76C}" srcOrd="2" destOrd="0" parTransId="{24812FB9-F425-4DA1-903B-A7A74E5DA0DB}" sibTransId="{FE478BFF-19A1-414B-81D6-827CB9AAAED7}"/>
    <dgm:cxn modelId="{04C0236C-6E9E-4DA4-BA32-7E4206E75965}" type="presOf" srcId="{A7970642-1116-45C0-AE73-67FEBD0ABE2B}" destId="{53AFBC69-0B59-43B8-99FB-55B36EBE1C93}" srcOrd="0" destOrd="0" presId="urn:microsoft.com/office/officeart/2008/layout/BendingPictureBlocks"/>
    <dgm:cxn modelId="{7201C4B9-98A0-4B00-8775-E844DE877370}" srcId="{554CD2E6-1448-4AEE-92E3-21FD20DDB76C}" destId="{ADB2305C-AF8F-41D2-B54D-88CD831D3017}" srcOrd="0" destOrd="0" parTransId="{902EC324-1271-4EF4-A82C-C3A87B83082E}" sibTransId="{87BF8BB5-15C4-496C-8FB1-B4422CD4DFD7}"/>
    <dgm:cxn modelId="{6E1B5601-A593-44E1-9E92-A98B626F8E34}" type="presOf" srcId="{9A39916B-558B-4FA4-BF3B-D34D01E25E27}" destId="{EA1DE2A5-3D19-487F-BED3-F24FE60024D9}" srcOrd="0" destOrd="1" presId="urn:microsoft.com/office/officeart/2008/layout/BendingPictureBlocks"/>
    <dgm:cxn modelId="{4C0439EE-558C-4BE4-98D7-A1D0D1CFDD0D}" type="presOf" srcId="{E4F84ED7-D750-4943-A10B-20A6CA795753}" destId="{EA1DE2A5-3D19-487F-BED3-F24FE60024D9}" srcOrd="0" destOrd="0" presId="urn:microsoft.com/office/officeart/2008/layout/BendingPictureBlocks"/>
    <dgm:cxn modelId="{D7D3D6C4-8E13-4118-84EB-08D62787DF8A}" type="presOf" srcId="{554CD2E6-1448-4AEE-92E3-21FD20DDB76C}" destId="{CD1420B5-6DB9-4ABB-A104-E4E750806AA8}" srcOrd="0" destOrd="0" presId="urn:microsoft.com/office/officeart/2008/layout/BendingPictureBlocks"/>
    <dgm:cxn modelId="{CA3A81BE-41C3-46BA-AFA3-8F081CD94657}" type="presOf" srcId="{AE97E01E-706E-43AB-8793-0747E4E89FD2}" destId="{A7B2283B-719A-4BE6-AFAF-455A432FA4B1}" srcOrd="0" destOrd="0" presId="urn:microsoft.com/office/officeart/2008/layout/BendingPictureBlocks"/>
    <dgm:cxn modelId="{D7DCAFD4-1DF6-4858-AB13-C29E179608B5}" srcId="{A7970642-1116-45C0-AE73-67FEBD0ABE2B}" destId="{3B34D22B-9D2B-4E61-8879-F10BFA392419}" srcOrd="0" destOrd="0" parTransId="{2004F5E4-120E-4795-A012-348D8E4E000B}" sibTransId="{2EE49CB7-8751-488E-A545-0E150DA4CAAD}"/>
    <dgm:cxn modelId="{F8250A68-51F8-4687-84C5-1B975EF74CBE}" srcId="{554CD2E6-1448-4AEE-92E3-21FD20DDB76C}" destId="{528CF1DC-F20F-44D7-9080-69C9A35625AB}" srcOrd="1" destOrd="0" parTransId="{1676F2B2-0BBE-4E79-87E9-554CFB631A4A}" sibTransId="{DEB0F12A-A99E-491F-8FB0-2AFAF2523A5B}"/>
    <dgm:cxn modelId="{E15496C2-6BDA-498D-9B68-376B7E3D90B1}" type="presOf" srcId="{528CF1DC-F20F-44D7-9080-69C9A35625AB}" destId="{CD1420B5-6DB9-4ABB-A104-E4E750806AA8}" srcOrd="0" destOrd="2" presId="urn:microsoft.com/office/officeart/2008/layout/BendingPictureBlocks"/>
    <dgm:cxn modelId="{3F97A09F-7A31-4D17-A5CF-4A39A15D33E8}" type="presOf" srcId="{3B34D22B-9D2B-4E61-8879-F10BFA392419}" destId="{557A94EA-4B26-4837-92F3-CACC8D6E6228}" srcOrd="0" destOrd="0" presId="urn:microsoft.com/office/officeart/2008/layout/BendingPictureBlocks"/>
    <dgm:cxn modelId="{14E27074-A43B-4328-A048-0A2C3DE069A6}" type="presOf" srcId="{ADB2305C-AF8F-41D2-B54D-88CD831D3017}" destId="{CD1420B5-6DB9-4ABB-A104-E4E750806AA8}" srcOrd="0" destOrd="1" presId="urn:microsoft.com/office/officeart/2008/layout/BendingPictureBlocks"/>
    <dgm:cxn modelId="{EFA2BF88-6889-4DA6-88C0-DC93F16A33F0}" srcId="{E4F84ED7-D750-4943-A10B-20A6CA795753}" destId="{9A39916B-558B-4FA4-BF3B-D34D01E25E27}" srcOrd="0" destOrd="0" parTransId="{8EE355BC-7611-46E8-B5EE-28FBB39C8810}" sibTransId="{46A73B1E-AA1A-40D7-9B80-A131C12E37B2}"/>
    <dgm:cxn modelId="{A516E2B1-0998-480E-ABD7-BBCD2D92D6D1}" srcId="{A7970642-1116-45C0-AE73-67FEBD0ABE2B}" destId="{AE97E01E-706E-43AB-8793-0747E4E89FD2}" srcOrd="1" destOrd="0" parTransId="{DE9236E0-16AF-47A6-A7C9-7E036C2B0967}" sibTransId="{8379E2B2-5B54-4ACF-903C-3F6503F2DBB0}"/>
    <dgm:cxn modelId="{321B7157-D397-4D45-9485-158EBD379AE2}" srcId="{A7970642-1116-45C0-AE73-67FEBD0ABE2B}" destId="{E4F84ED7-D750-4943-A10B-20A6CA795753}" srcOrd="3" destOrd="0" parTransId="{D3C0DD9E-81A5-45DB-91F1-6968270760E0}" sibTransId="{A39901C8-EAB1-4747-AFEF-7BD566C39E0E}"/>
    <dgm:cxn modelId="{B15FB537-7297-46B9-873F-CEBE825FB3DE}" type="presParOf" srcId="{53AFBC69-0B59-43B8-99FB-55B36EBE1C93}" destId="{638410AC-4DCA-49E9-AB70-7D929D98372D}" srcOrd="0" destOrd="0" presId="urn:microsoft.com/office/officeart/2008/layout/BendingPictureBlocks"/>
    <dgm:cxn modelId="{66AD52B1-76CD-4702-98CE-E58BC2428633}" type="presParOf" srcId="{638410AC-4DCA-49E9-AB70-7D929D98372D}" destId="{26DA1FA6-9606-4CB5-98CA-796F596092B7}" srcOrd="0" destOrd="0" presId="urn:microsoft.com/office/officeart/2008/layout/BendingPictureBlocks"/>
    <dgm:cxn modelId="{601B8C6E-5B4E-4AA2-9F83-91790721720A}" type="presParOf" srcId="{638410AC-4DCA-49E9-AB70-7D929D98372D}" destId="{557A94EA-4B26-4837-92F3-CACC8D6E6228}" srcOrd="1" destOrd="0" presId="urn:microsoft.com/office/officeart/2008/layout/BendingPictureBlocks"/>
    <dgm:cxn modelId="{599DE297-FA73-450C-BB8E-BD384362D0D3}" type="presParOf" srcId="{53AFBC69-0B59-43B8-99FB-55B36EBE1C93}" destId="{BC224258-E4A8-4A49-A656-725DFC59C377}" srcOrd="1" destOrd="0" presId="urn:microsoft.com/office/officeart/2008/layout/BendingPictureBlocks"/>
    <dgm:cxn modelId="{2BD43960-59DA-40EE-AE20-4E34D28FB424}" type="presParOf" srcId="{53AFBC69-0B59-43B8-99FB-55B36EBE1C93}" destId="{D55A9A9A-57B2-42AA-A6F7-B15EB4E5A222}" srcOrd="2" destOrd="0" presId="urn:microsoft.com/office/officeart/2008/layout/BendingPictureBlocks"/>
    <dgm:cxn modelId="{F6A2CC0D-AEC3-46A5-9193-EC93A31015FB}" type="presParOf" srcId="{D55A9A9A-57B2-42AA-A6F7-B15EB4E5A222}" destId="{71C68EDC-13E6-4F58-8704-874AC995DBE6}" srcOrd="0" destOrd="0" presId="urn:microsoft.com/office/officeart/2008/layout/BendingPictureBlocks"/>
    <dgm:cxn modelId="{BDF97ABF-33B3-4C69-BA5B-9BC1D38736CF}" type="presParOf" srcId="{D55A9A9A-57B2-42AA-A6F7-B15EB4E5A222}" destId="{A7B2283B-719A-4BE6-AFAF-455A432FA4B1}" srcOrd="1" destOrd="0" presId="urn:microsoft.com/office/officeart/2008/layout/BendingPictureBlocks"/>
    <dgm:cxn modelId="{8E39E8FB-B84D-4E04-A4FD-FFE58C384095}" type="presParOf" srcId="{53AFBC69-0B59-43B8-99FB-55B36EBE1C93}" destId="{59B6E90B-ED1A-4567-A2F3-A3ACF4E2495D}" srcOrd="3" destOrd="0" presId="urn:microsoft.com/office/officeart/2008/layout/BendingPictureBlocks"/>
    <dgm:cxn modelId="{ACFBBD80-0FE4-4786-B5D1-FA3D98D128B8}" type="presParOf" srcId="{53AFBC69-0B59-43B8-99FB-55B36EBE1C93}" destId="{4C3F25FA-988A-4A67-9DF7-3C459314BD8B}" srcOrd="4" destOrd="0" presId="urn:microsoft.com/office/officeart/2008/layout/BendingPictureBlocks"/>
    <dgm:cxn modelId="{BF560930-59A9-4EAE-9D76-BF340C21F226}" type="presParOf" srcId="{4C3F25FA-988A-4A67-9DF7-3C459314BD8B}" destId="{CEB483A7-1233-406B-8179-CF4589B02F32}" srcOrd="0" destOrd="0" presId="urn:microsoft.com/office/officeart/2008/layout/BendingPictureBlocks"/>
    <dgm:cxn modelId="{EBE9DAEC-EC2F-43BF-A6D7-84F3474B3A15}" type="presParOf" srcId="{4C3F25FA-988A-4A67-9DF7-3C459314BD8B}" destId="{CD1420B5-6DB9-4ABB-A104-E4E750806AA8}" srcOrd="1" destOrd="0" presId="urn:microsoft.com/office/officeart/2008/layout/BendingPictureBlocks"/>
    <dgm:cxn modelId="{0E1A6030-177E-423E-B09C-C318F0AEE394}" type="presParOf" srcId="{53AFBC69-0B59-43B8-99FB-55B36EBE1C93}" destId="{6C220E5D-ACD7-4FE8-84FC-CD1BBF215A2F}" srcOrd="5" destOrd="0" presId="urn:microsoft.com/office/officeart/2008/layout/BendingPictureBlocks"/>
    <dgm:cxn modelId="{4EE72B60-529D-4D59-84FE-70380BBF4D07}" type="presParOf" srcId="{53AFBC69-0B59-43B8-99FB-55B36EBE1C93}" destId="{B40C8293-8CFF-47A8-B547-3B8531548F59}" srcOrd="6" destOrd="0" presId="urn:microsoft.com/office/officeart/2008/layout/BendingPictureBlocks"/>
    <dgm:cxn modelId="{A1CFBBA2-3FE4-4828-9837-70A42F08C8F6}" type="presParOf" srcId="{B40C8293-8CFF-47A8-B547-3B8531548F59}" destId="{D59B0451-CDBE-4B20-A395-DCEED9A668B2}" srcOrd="0" destOrd="0" presId="urn:microsoft.com/office/officeart/2008/layout/BendingPictureBlocks"/>
    <dgm:cxn modelId="{AAEB6708-A081-412F-AA38-85F8FD13BB6A}" type="presParOf" srcId="{B40C8293-8CFF-47A8-B547-3B8531548F59}" destId="{EA1DE2A5-3D19-487F-BED3-F24FE60024D9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E2B7008-C863-46D9-9B29-6F4BE8001A4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93A577-120A-4A6F-AA94-CC73021AFBB3}">
      <dgm:prSet phldrT="[Text]" custT="1"/>
      <dgm:spPr/>
      <dgm:t>
        <a:bodyPr/>
        <a:lstStyle/>
        <a:p>
          <a:r>
            <a:rPr lang="en-US" sz="16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Nationalization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6151839-3A1B-4C3C-B541-94C6A21DDB41}" type="parTrans" cxnId="{4C706E30-FCF6-441F-AA58-F3CA751451BB}">
      <dgm:prSet/>
      <dgm:spPr/>
      <dgm:t>
        <a:bodyPr/>
        <a:lstStyle/>
        <a:p>
          <a:endParaRPr lang="en-US"/>
        </a:p>
      </dgm:t>
    </dgm:pt>
    <dgm:pt modelId="{E649D631-EB9D-4FD7-BC41-8C4615C283F8}" type="sibTrans" cxnId="{4C706E30-FCF6-441F-AA58-F3CA751451BB}">
      <dgm:prSet/>
      <dgm:spPr/>
      <dgm:t>
        <a:bodyPr/>
        <a:lstStyle/>
        <a:p>
          <a:endParaRPr lang="en-US"/>
        </a:p>
      </dgm:t>
    </dgm:pt>
    <dgm:pt modelId="{F213786E-BD43-40CD-8DDA-94ED8ECB295D}">
      <dgm:prSet phldrT="[Text]"/>
      <dgm:spPr/>
      <dgm:t>
        <a:bodyPr/>
        <a:lstStyle/>
        <a:p>
          <a:r>
            <a:rPr lang="en-US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Ombudsman</a:t>
          </a:r>
          <a:endParaRPr 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B8AF3E-FA3D-42D9-B07A-EF7C94CFF116}" type="parTrans" cxnId="{AC39295E-A1A8-4DF5-A98E-E712651A0319}">
      <dgm:prSet/>
      <dgm:spPr/>
      <dgm:t>
        <a:bodyPr/>
        <a:lstStyle/>
        <a:p>
          <a:endParaRPr lang="en-US"/>
        </a:p>
      </dgm:t>
    </dgm:pt>
    <dgm:pt modelId="{F0055B3D-F9BE-4F44-AC77-570F73545BCF}" type="sibTrans" cxnId="{AC39295E-A1A8-4DF5-A98E-E712651A0319}">
      <dgm:prSet/>
      <dgm:spPr/>
      <dgm:t>
        <a:bodyPr/>
        <a:lstStyle/>
        <a:p>
          <a:endParaRPr lang="en-US"/>
        </a:p>
      </dgm:t>
    </dgm:pt>
    <dgm:pt modelId="{00F4905C-DA3A-4CA9-8ED9-CA114A6C5F48}">
      <dgm:prSet phldrT="[Text]"/>
      <dgm:spPr/>
      <dgm:t>
        <a:bodyPr/>
        <a:lstStyle/>
        <a:p>
          <a:r>
            <a:rPr lang="en-US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Rural and Social obligations</a:t>
          </a:r>
          <a:endParaRPr 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5CCC36-A514-41F0-8A67-AD860E5BF3B9}" type="parTrans" cxnId="{B7471819-2BFE-4011-A9F5-BA5ACC729CD9}">
      <dgm:prSet/>
      <dgm:spPr/>
      <dgm:t>
        <a:bodyPr/>
        <a:lstStyle/>
        <a:p>
          <a:endParaRPr lang="en-US"/>
        </a:p>
      </dgm:t>
    </dgm:pt>
    <dgm:pt modelId="{EDAF9174-0960-47BB-B28E-7DF406336C69}" type="sibTrans" cxnId="{B7471819-2BFE-4011-A9F5-BA5ACC729CD9}">
      <dgm:prSet/>
      <dgm:spPr/>
      <dgm:t>
        <a:bodyPr/>
        <a:lstStyle/>
        <a:p>
          <a:endParaRPr lang="en-US"/>
        </a:p>
      </dgm:t>
    </dgm:pt>
    <dgm:pt modelId="{7E7660FF-AFF4-4404-9E8E-C570FCA8C3E6}">
      <dgm:prSet phldrT="[Text]"/>
      <dgm:spPr/>
      <dgm:t>
        <a:bodyPr/>
        <a:lstStyle/>
        <a:p>
          <a:r>
            <a:rPr lang="en-US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Amendment 2015</a:t>
          </a:r>
          <a:endParaRPr 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2D7BD12-72F8-46D9-983D-76F67F9AF133}" type="parTrans" cxnId="{90971D82-BB2C-4E50-8698-4EEEA7EF053D}">
      <dgm:prSet/>
      <dgm:spPr/>
      <dgm:t>
        <a:bodyPr/>
        <a:lstStyle/>
        <a:p>
          <a:endParaRPr lang="en-US"/>
        </a:p>
      </dgm:t>
    </dgm:pt>
    <dgm:pt modelId="{548CD958-FE96-4A1D-9583-7430C3DDE572}" type="sibTrans" cxnId="{90971D82-BB2C-4E50-8698-4EEEA7EF053D}">
      <dgm:prSet/>
      <dgm:spPr/>
      <dgm:t>
        <a:bodyPr/>
        <a:lstStyle/>
        <a:p>
          <a:endParaRPr lang="en-US"/>
        </a:p>
      </dgm:t>
    </dgm:pt>
    <dgm:pt modelId="{565D0D78-6A71-4E8E-A562-19616F7292A9}">
      <dgm:prSet phldrT="[Text]"/>
      <dgm:spPr/>
      <dgm:t>
        <a:bodyPr/>
        <a:lstStyle/>
        <a:p>
          <a:r>
            <a:rPr lang="en-US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Agent, </a:t>
          </a:r>
          <a:r>
            <a:rPr lang="en-US" b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mis</a:t>
          </a:r>
          <a:r>
            <a:rPr lang="en-US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-selling..</a:t>
          </a:r>
          <a:endParaRPr 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62B583-6180-48CD-A8DC-64B12E11CB1A}" type="parTrans" cxnId="{690B70E1-B755-470D-9797-DF6A4411CA1A}">
      <dgm:prSet/>
      <dgm:spPr/>
      <dgm:t>
        <a:bodyPr/>
        <a:lstStyle/>
        <a:p>
          <a:endParaRPr lang="en-US"/>
        </a:p>
      </dgm:t>
    </dgm:pt>
    <dgm:pt modelId="{465A6F96-6519-421F-8E69-6C4FAA18400F}" type="sibTrans" cxnId="{690B70E1-B755-470D-9797-DF6A4411CA1A}">
      <dgm:prSet/>
      <dgm:spPr/>
      <dgm:t>
        <a:bodyPr/>
        <a:lstStyle/>
        <a:p>
          <a:endParaRPr lang="en-US"/>
        </a:p>
      </dgm:t>
    </dgm:pt>
    <dgm:pt modelId="{33AF7740-C5F9-4878-BFFE-9AFBD6C5BF1E}">
      <dgm:prSet phldrT="[Text]"/>
      <dgm:spPr/>
      <dgm:t>
        <a:bodyPr/>
        <a:lstStyle/>
        <a:p>
          <a:r>
            <a:rPr lang="en-US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FDI approval</a:t>
          </a:r>
          <a:endParaRPr 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187169-E279-40F9-8C87-0009786F5D50}" type="parTrans" cxnId="{A2A335C5-D8A3-4738-892E-6B7FD74735AF}">
      <dgm:prSet/>
      <dgm:spPr/>
      <dgm:t>
        <a:bodyPr/>
        <a:lstStyle/>
        <a:p>
          <a:endParaRPr lang="en-US"/>
        </a:p>
      </dgm:t>
    </dgm:pt>
    <dgm:pt modelId="{C7188B3C-93AF-462D-B4EB-92BDF160434A}" type="sibTrans" cxnId="{A2A335C5-D8A3-4738-892E-6B7FD74735AF}">
      <dgm:prSet/>
      <dgm:spPr/>
      <dgm:t>
        <a:bodyPr/>
        <a:lstStyle/>
        <a:p>
          <a:endParaRPr lang="en-US"/>
        </a:p>
      </dgm:t>
    </dgm:pt>
    <dgm:pt modelId="{A7AA923C-85EB-48EC-A952-98B879DE15BE}" type="pres">
      <dgm:prSet presAssocID="{4E2B7008-C863-46D9-9B29-6F4BE8001A4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9A6552-AF2A-4047-8969-210A4F46D411}" type="pres">
      <dgm:prSet presAssocID="{7493A577-120A-4A6F-AA94-CC73021AFBB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DF593E-9719-4820-8C4C-384018308B78}" type="pres">
      <dgm:prSet presAssocID="{E649D631-EB9D-4FD7-BC41-8C4615C283F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3DA31556-ECAB-4697-8C4D-572F0DBC1C49}" type="pres">
      <dgm:prSet presAssocID="{E649D631-EB9D-4FD7-BC41-8C4615C283F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C08E5DAA-2BD0-4E67-855E-37BA696883D8}" type="pres">
      <dgm:prSet presAssocID="{00F4905C-DA3A-4CA9-8ED9-CA114A6C5F4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91158A-1CAB-4B6C-BA0A-CF06A6260F22}" type="pres">
      <dgm:prSet presAssocID="{EDAF9174-0960-47BB-B28E-7DF406336C69}" presName="sibTrans" presStyleLbl="sibTrans2D1" presStyleIdx="1" presStyleCnt="3"/>
      <dgm:spPr/>
      <dgm:t>
        <a:bodyPr/>
        <a:lstStyle/>
        <a:p>
          <a:endParaRPr lang="en-US"/>
        </a:p>
      </dgm:t>
    </dgm:pt>
    <dgm:pt modelId="{AAE64236-6879-4A79-8479-AE3F1F483056}" type="pres">
      <dgm:prSet presAssocID="{EDAF9174-0960-47BB-B28E-7DF406336C69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BE6091-7A71-4778-BDC4-C31E642CA6C0}" type="pres">
      <dgm:prSet presAssocID="{F213786E-BD43-40CD-8DDA-94ED8ECB295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C071D-2E28-466E-8D09-0C77FB04F571}" type="pres">
      <dgm:prSet presAssocID="{F0055B3D-F9BE-4F44-AC77-570F73545BC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EE6040E-B4B1-4548-B616-00A01E1A71A7}" type="pres">
      <dgm:prSet presAssocID="{F0055B3D-F9BE-4F44-AC77-570F73545BC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C91F8E1C-CA17-4906-A033-7195334D9E8C}" type="pres">
      <dgm:prSet presAssocID="{7E7660FF-AFF4-4404-9E8E-C570FCA8C3E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471819-2BFE-4011-A9F5-BA5ACC729CD9}" srcId="{4E2B7008-C863-46D9-9B29-6F4BE8001A48}" destId="{00F4905C-DA3A-4CA9-8ED9-CA114A6C5F48}" srcOrd="1" destOrd="0" parTransId="{235CCC36-A514-41F0-8A67-AD860E5BF3B9}" sibTransId="{EDAF9174-0960-47BB-B28E-7DF406336C69}"/>
    <dgm:cxn modelId="{C39BD6A8-CFBD-49BF-9FC8-F3E25B51F316}" type="presOf" srcId="{00F4905C-DA3A-4CA9-8ED9-CA114A6C5F48}" destId="{C08E5DAA-2BD0-4E67-855E-37BA696883D8}" srcOrd="0" destOrd="0" presId="urn:microsoft.com/office/officeart/2005/8/layout/process1"/>
    <dgm:cxn modelId="{A2A335C5-D8A3-4738-892E-6B7FD74735AF}" srcId="{7E7660FF-AFF4-4404-9E8E-C570FCA8C3E6}" destId="{33AF7740-C5F9-4878-BFFE-9AFBD6C5BF1E}" srcOrd="1" destOrd="0" parTransId="{C6187169-E279-40F9-8C87-0009786F5D50}" sibTransId="{C7188B3C-93AF-462D-B4EB-92BDF160434A}"/>
    <dgm:cxn modelId="{028B4376-279A-40B1-9277-F03E2534939F}" type="presOf" srcId="{33AF7740-C5F9-4878-BFFE-9AFBD6C5BF1E}" destId="{C91F8E1C-CA17-4906-A033-7195334D9E8C}" srcOrd="0" destOrd="2" presId="urn:microsoft.com/office/officeart/2005/8/layout/process1"/>
    <dgm:cxn modelId="{CB875C9F-B2CB-4017-8854-66AB15E9F5D4}" type="presOf" srcId="{7E7660FF-AFF4-4404-9E8E-C570FCA8C3E6}" destId="{C91F8E1C-CA17-4906-A033-7195334D9E8C}" srcOrd="0" destOrd="0" presId="urn:microsoft.com/office/officeart/2005/8/layout/process1"/>
    <dgm:cxn modelId="{54CA962C-1BAB-457D-B61B-1200C4874776}" type="presOf" srcId="{F213786E-BD43-40CD-8DDA-94ED8ECB295D}" destId="{D3BE6091-7A71-4778-BDC4-C31E642CA6C0}" srcOrd="0" destOrd="0" presId="urn:microsoft.com/office/officeart/2005/8/layout/process1"/>
    <dgm:cxn modelId="{4C706E30-FCF6-441F-AA58-F3CA751451BB}" srcId="{4E2B7008-C863-46D9-9B29-6F4BE8001A48}" destId="{7493A577-120A-4A6F-AA94-CC73021AFBB3}" srcOrd="0" destOrd="0" parTransId="{66151839-3A1B-4C3C-B541-94C6A21DDB41}" sibTransId="{E649D631-EB9D-4FD7-BC41-8C4615C283F8}"/>
    <dgm:cxn modelId="{3114991E-3570-4825-AA12-4E6D06CBBE61}" type="presOf" srcId="{E649D631-EB9D-4FD7-BC41-8C4615C283F8}" destId="{C3DF593E-9719-4820-8C4C-384018308B78}" srcOrd="0" destOrd="0" presId="urn:microsoft.com/office/officeart/2005/8/layout/process1"/>
    <dgm:cxn modelId="{736CDCFF-F0D9-437A-9096-CBDD4A8C4B41}" type="presOf" srcId="{7493A577-120A-4A6F-AA94-CC73021AFBB3}" destId="{FC9A6552-AF2A-4047-8969-210A4F46D411}" srcOrd="0" destOrd="0" presId="urn:microsoft.com/office/officeart/2005/8/layout/process1"/>
    <dgm:cxn modelId="{690B70E1-B755-470D-9797-DF6A4411CA1A}" srcId="{7E7660FF-AFF4-4404-9E8E-C570FCA8C3E6}" destId="{565D0D78-6A71-4E8E-A562-19616F7292A9}" srcOrd="0" destOrd="0" parTransId="{D762B583-6180-48CD-A8DC-64B12E11CB1A}" sibTransId="{465A6F96-6519-421F-8E69-6C4FAA18400F}"/>
    <dgm:cxn modelId="{AC39295E-A1A8-4DF5-A98E-E712651A0319}" srcId="{4E2B7008-C863-46D9-9B29-6F4BE8001A48}" destId="{F213786E-BD43-40CD-8DDA-94ED8ECB295D}" srcOrd="2" destOrd="0" parTransId="{ECB8AF3E-FA3D-42D9-B07A-EF7C94CFF116}" sibTransId="{F0055B3D-F9BE-4F44-AC77-570F73545BCF}"/>
    <dgm:cxn modelId="{90784640-0630-46C8-B137-9EE2723B5CD5}" type="presOf" srcId="{F0055B3D-F9BE-4F44-AC77-570F73545BCF}" destId="{9EE6040E-B4B1-4548-B616-00A01E1A71A7}" srcOrd="1" destOrd="0" presId="urn:microsoft.com/office/officeart/2005/8/layout/process1"/>
    <dgm:cxn modelId="{41B3CF21-178F-4C47-B58B-E6BECE3E6AE7}" type="presOf" srcId="{EDAF9174-0960-47BB-B28E-7DF406336C69}" destId="{AF91158A-1CAB-4B6C-BA0A-CF06A6260F22}" srcOrd="0" destOrd="0" presId="urn:microsoft.com/office/officeart/2005/8/layout/process1"/>
    <dgm:cxn modelId="{0A8901D3-51F3-4FCE-B374-F627FB86E6A1}" type="presOf" srcId="{F0055B3D-F9BE-4F44-AC77-570F73545BCF}" destId="{989C071D-2E28-466E-8D09-0C77FB04F571}" srcOrd="0" destOrd="0" presId="urn:microsoft.com/office/officeart/2005/8/layout/process1"/>
    <dgm:cxn modelId="{64E0FE3A-3197-4F7A-9E16-3536602195F0}" type="presOf" srcId="{EDAF9174-0960-47BB-B28E-7DF406336C69}" destId="{AAE64236-6879-4A79-8479-AE3F1F483056}" srcOrd="1" destOrd="0" presId="urn:microsoft.com/office/officeart/2005/8/layout/process1"/>
    <dgm:cxn modelId="{08BE5416-445C-4952-ABB2-C32342804A35}" type="presOf" srcId="{E649D631-EB9D-4FD7-BC41-8C4615C283F8}" destId="{3DA31556-ECAB-4697-8C4D-572F0DBC1C49}" srcOrd="1" destOrd="0" presId="urn:microsoft.com/office/officeart/2005/8/layout/process1"/>
    <dgm:cxn modelId="{7D2D9C89-097F-417C-B103-2071FE65DC0F}" type="presOf" srcId="{4E2B7008-C863-46D9-9B29-6F4BE8001A48}" destId="{A7AA923C-85EB-48EC-A952-98B879DE15BE}" srcOrd="0" destOrd="0" presId="urn:microsoft.com/office/officeart/2005/8/layout/process1"/>
    <dgm:cxn modelId="{331C4D66-24CB-4A2B-9DBE-6FB59C62ACE5}" type="presOf" srcId="{565D0D78-6A71-4E8E-A562-19616F7292A9}" destId="{C91F8E1C-CA17-4906-A033-7195334D9E8C}" srcOrd="0" destOrd="1" presId="urn:microsoft.com/office/officeart/2005/8/layout/process1"/>
    <dgm:cxn modelId="{90971D82-BB2C-4E50-8698-4EEEA7EF053D}" srcId="{4E2B7008-C863-46D9-9B29-6F4BE8001A48}" destId="{7E7660FF-AFF4-4404-9E8E-C570FCA8C3E6}" srcOrd="3" destOrd="0" parTransId="{32D7BD12-72F8-46D9-983D-76F67F9AF133}" sibTransId="{548CD958-FE96-4A1D-9583-7430C3DDE572}"/>
    <dgm:cxn modelId="{C2E55E0E-8861-42DF-B249-6CD8931785EB}" type="presParOf" srcId="{A7AA923C-85EB-48EC-A952-98B879DE15BE}" destId="{FC9A6552-AF2A-4047-8969-210A4F46D411}" srcOrd="0" destOrd="0" presId="urn:microsoft.com/office/officeart/2005/8/layout/process1"/>
    <dgm:cxn modelId="{8F9A8047-16F4-4100-8ED8-8DD6B9719DDC}" type="presParOf" srcId="{A7AA923C-85EB-48EC-A952-98B879DE15BE}" destId="{C3DF593E-9719-4820-8C4C-384018308B78}" srcOrd="1" destOrd="0" presId="urn:microsoft.com/office/officeart/2005/8/layout/process1"/>
    <dgm:cxn modelId="{52E27F9B-C8F7-4FB7-9CD6-F9B6144F1CF4}" type="presParOf" srcId="{C3DF593E-9719-4820-8C4C-384018308B78}" destId="{3DA31556-ECAB-4697-8C4D-572F0DBC1C49}" srcOrd="0" destOrd="0" presId="urn:microsoft.com/office/officeart/2005/8/layout/process1"/>
    <dgm:cxn modelId="{D17EA488-1F3F-49BF-9BC8-8D74CC7B49D1}" type="presParOf" srcId="{A7AA923C-85EB-48EC-A952-98B879DE15BE}" destId="{C08E5DAA-2BD0-4E67-855E-37BA696883D8}" srcOrd="2" destOrd="0" presId="urn:microsoft.com/office/officeart/2005/8/layout/process1"/>
    <dgm:cxn modelId="{89194F18-2DA8-45FD-A8D0-E3BDBCB5D774}" type="presParOf" srcId="{A7AA923C-85EB-48EC-A952-98B879DE15BE}" destId="{AF91158A-1CAB-4B6C-BA0A-CF06A6260F22}" srcOrd="3" destOrd="0" presId="urn:microsoft.com/office/officeart/2005/8/layout/process1"/>
    <dgm:cxn modelId="{E75FB668-8579-48B2-901F-78229E475772}" type="presParOf" srcId="{AF91158A-1CAB-4B6C-BA0A-CF06A6260F22}" destId="{AAE64236-6879-4A79-8479-AE3F1F483056}" srcOrd="0" destOrd="0" presId="urn:microsoft.com/office/officeart/2005/8/layout/process1"/>
    <dgm:cxn modelId="{605DCE98-E0AC-4168-BE85-86088046239E}" type="presParOf" srcId="{A7AA923C-85EB-48EC-A952-98B879DE15BE}" destId="{D3BE6091-7A71-4778-BDC4-C31E642CA6C0}" srcOrd="4" destOrd="0" presId="urn:microsoft.com/office/officeart/2005/8/layout/process1"/>
    <dgm:cxn modelId="{BB04AA17-E16E-40A7-83EB-99597CE9704E}" type="presParOf" srcId="{A7AA923C-85EB-48EC-A952-98B879DE15BE}" destId="{989C071D-2E28-466E-8D09-0C77FB04F571}" srcOrd="5" destOrd="0" presId="urn:microsoft.com/office/officeart/2005/8/layout/process1"/>
    <dgm:cxn modelId="{46C40028-0C27-4F61-B045-1583473CDD09}" type="presParOf" srcId="{989C071D-2E28-466E-8D09-0C77FB04F571}" destId="{9EE6040E-B4B1-4548-B616-00A01E1A71A7}" srcOrd="0" destOrd="0" presId="urn:microsoft.com/office/officeart/2005/8/layout/process1"/>
    <dgm:cxn modelId="{42991B7F-A07F-4F56-8381-F7169AE8A657}" type="presParOf" srcId="{A7AA923C-85EB-48EC-A952-98B879DE15BE}" destId="{C91F8E1C-CA17-4906-A033-7195334D9E8C}" srcOrd="6" destOrd="0" presId="urn:microsoft.com/office/officeart/2005/8/layout/process1"/>
  </dgm:cxnLst>
  <dgm:bg>
    <a:solidFill>
      <a:schemeClr val="accent5">
        <a:lumMod val="60000"/>
        <a:lumOff val="4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45DC50E-F81F-43ED-9630-8EFC15175295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20F09A-B37D-46FF-B7FE-10CD79D4D41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Here we’ll learn Insurance “schemes” for financial inclusion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6CDC3B-27D1-407D-A263-E28C92DBECF0}" type="parTrans" cxnId="{82F5ABAD-F74A-4196-9023-B4EB155EA2F8}">
      <dgm:prSet/>
      <dgm:spPr/>
      <dgm:t>
        <a:bodyPr/>
        <a:lstStyle/>
        <a:p>
          <a:endParaRPr lang="en-US"/>
        </a:p>
      </dgm:t>
    </dgm:pt>
    <dgm:pt modelId="{49754450-3A6B-4B48-983D-D596A2B243AA}" type="sibTrans" cxnId="{82F5ABAD-F74A-4196-9023-B4EB155EA2F8}">
      <dgm:prSet/>
      <dgm:spPr/>
      <dgm:t>
        <a:bodyPr/>
        <a:lstStyle/>
        <a:p>
          <a:endParaRPr lang="en-US"/>
        </a:p>
      </dgm:t>
    </dgm:pt>
    <dgm:pt modelId="{7C16AE1A-214F-4A75-AE81-4AFD20CDA16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Life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580E223-9534-4482-AAA9-EF4B86110E72}" type="parTrans" cxnId="{BCAEA89D-3BF5-43BD-9C17-4AE44C2AE185}">
      <dgm:prSet/>
      <dgm:spPr/>
      <dgm:t>
        <a:bodyPr/>
        <a:lstStyle/>
        <a:p>
          <a:endParaRPr lang="en-US"/>
        </a:p>
      </dgm:t>
    </dgm:pt>
    <dgm:pt modelId="{D61EB4D7-7C64-4F8C-8848-37EFC0C504D3}" type="sibTrans" cxnId="{BCAEA89D-3BF5-43BD-9C17-4AE44C2AE185}">
      <dgm:prSet/>
      <dgm:spPr/>
      <dgm:t>
        <a:bodyPr/>
        <a:lstStyle/>
        <a:p>
          <a:endParaRPr lang="en-US"/>
        </a:p>
      </dgm:t>
    </dgm:pt>
    <dgm:pt modelId="{B7D4C36E-ADE4-4CBB-93EC-4B79877F68BE}">
      <dgm:prSet phldrT="[Text]"/>
      <dgm:spPr/>
      <dgm:t>
        <a:bodyPr/>
        <a:lstStyle/>
        <a:p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rPLI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1AD011-995D-4E10-B8F5-F54C509B5B6D}" type="parTrans" cxnId="{F45648C9-8B61-401D-9E9E-1D46270E5FA3}">
      <dgm:prSet/>
      <dgm:spPr/>
      <dgm:t>
        <a:bodyPr/>
        <a:lstStyle/>
        <a:p>
          <a:endParaRPr lang="en-US"/>
        </a:p>
      </dgm:t>
    </dgm:pt>
    <dgm:pt modelId="{3EC20C75-9105-4FAA-99CF-A71226F63549}" type="sibTrans" cxnId="{F45648C9-8B61-401D-9E9E-1D46270E5FA3}">
      <dgm:prSet/>
      <dgm:spPr/>
      <dgm:t>
        <a:bodyPr/>
        <a:lstStyle/>
        <a:p>
          <a:endParaRPr lang="en-US"/>
        </a:p>
      </dgm:t>
    </dgm:pt>
    <dgm:pt modelId="{0677F312-CA70-4785-9301-F2CB44AB5A78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PM-SB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721D5-0C86-4585-8508-5DDC01603578}" type="parTrans" cxnId="{5345D372-A03F-4224-96FA-FAE112082509}">
      <dgm:prSet/>
      <dgm:spPr/>
      <dgm:t>
        <a:bodyPr/>
        <a:lstStyle/>
        <a:p>
          <a:endParaRPr lang="en-US"/>
        </a:p>
      </dgm:t>
    </dgm:pt>
    <dgm:pt modelId="{D785D463-729F-4EF6-BF53-97957B433353}" type="sibTrans" cxnId="{5345D372-A03F-4224-96FA-FAE112082509}">
      <dgm:prSet/>
      <dgm:spPr/>
      <dgm:t>
        <a:bodyPr/>
        <a:lstStyle/>
        <a:p>
          <a:endParaRPr lang="en-US"/>
        </a:p>
      </dgm:t>
    </dgm:pt>
    <dgm:pt modelId="{C188AA09-F79B-4EF6-B50C-20C501C7E52F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Health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6C40DFC-FF99-4E20-BCBA-0814983A791E}" type="parTrans" cxnId="{7D7A8DF5-8D06-4311-A0DD-49FCF4F98810}">
      <dgm:prSet/>
      <dgm:spPr/>
      <dgm:t>
        <a:bodyPr/>
        <a:lstStyle/>
        <a:p>
          <a:endParaRPr lang="en-US"/>
        </a:p>
      </dgm:t>
    </dgm:pt>
    <dgm:pt modelId="{0439D592-31DD-4ACE-86D1-3308B7BA908C}" type="sibTrans" cxnId="{7D7A8DF5-8D06-4311-A0DD-49FCF4F98810}">
      <dgm:prSet/>
      <dgm:spPr/>
      <dgm:t>
        <a:bodyPr/>
        <a:lstStyle/>
        <a:p>
          <a:endParaRPr lang="en-US"/>
        </a:p>
      </dgm:t>
    </dgm:pt>
    <dgm:pt modelId="{6051B2DC-E516-4526-AB5A-2F8EDA7ED4C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Rashtriya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[BPL]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EDBECD-313B-4CCB-9AD7-F8DD498078A1}" type="parTrans" cxnId="{BD7965ED-DB56-4F56-84AD-191441B0A561}">
      <dgm:prSet/>
      <dgm:spPr/>
      <dgm:t>
        <a:bodyPr/>
        <a:lstStyle/>
        <a:p>
          <a:endParaRPr lang="en-US"/>
        </a:p>
      </dgm:t>
    </dgm:pt>
    <dgm:pt modelId="{7B44DBDC-FDD7-4438-9865-CBE36BF7A6CF}" type="sibTrans" cxnId="{BD7965ED-DB56-4F56-84AD-191441B0A561}">
      <dgm:prSet/>
      <dgm:spPr/>
      <dgm:t>
        <a:bodyPr/>
        <a:lstStyle/>
        <a:p>
          <a:endParaRPr lang="en-US"/>
        </a:p>
      </dgm:t>
    </dgm:pt>
    <dgm:pt modelId="{9A51B3A4-2691-4E0F-822C-42B9FAC9B1C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JJ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F394A6-4603-4297-856E-D45DCD36A069}" type="parTrans" cxnId="{29EC6696-B007-4007-97B3-F87EC5CC611F}">
      <dgm:prSet/>
      <dgm:spPr/>
      <dgm:t>
        <a:bodyPr/>
        <a:lstStyle/>
        <a:p>
          <a:endParaRPr lang="en-US"/>
        </a:p>
      </dgm:t>
    </dgm:pt>
    <dgm:pt modelId="{7C468566-35FB-4ED3-BE84-437D180708C1}" type="sibTrans" cxnId="{29EC6696-B007-4007-97B3-F87EC5CC611F}">
      <dgm:prSet/>
      <dgm:spPr/>
      <dgm:t>
        <a:bodyPr/>
        <a:lstStyle/>
        <a:p>
          <a:endParaRPr lang="en-US"/>
        </a:p>
      </dgm:t>
    </dgm:pt>
    <dgm:pt modelId="{827D721E-AB5C-4391-9EB1-DBA6B1AAC6D0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Accident cum death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72EABB3-BE29-41F8-A5D2-63EB6C7E22D0}" type="parTrans" cxnId="{0A787836-3D88-41B8-9A52-0A920002B187}">
      <dgm:prSet/>
      <dgm:spPr/>
      <dgm:t>
        <a:bodyPr/>
        <a:lstStyle/>
        <a:p>
          <a:endParaRPr lang="en-US"/>
        </a:p>
      </dgm:t>
    </dgm:pt>
    <dgm:pt modelId="{32F6B6AE-F0D9-4D7D-8354-20BB59C3B589}" type="sibTrans" cxnId="{0A787836-3D88-41B8-9A52-0A920002B187}">
      <dgm:prSet/>
      <dgm:spPr/>
      <dgm:t>
        <a:bodyPr/>
        <a:lstStyle/>
        <a:p>
          <a:endParaRPr lang="en-US"/>
        </a:p>
      </dgm:t>
    </dgm:pt>
    <dgm:pt modelId="{BC26509D-D06E-4F07-A474-3CB4F423FA3A}">
      <dgm:prSet phldrT="[Text]"/>
      <dgm:spPr/>
      <dgm:t>
        <a:bodyPr/>
        <a:lstStyle/>
        <a:p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Aam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Admi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23CFCA-B677-436E-B9EB-A0C659C99C72}" type="parTrans" cxnId="{5668F59F-C220-4514-8CB0-6A775100E01B}">
      <dgm:prSet/>
      <dgm:spPr/>
      <dgm:t>
        <a:bodyPr/>
        <a:lstStyle/>
        <a:p>
          <a:endParaRPr lang="en-US"/>
        </a:p>
      </dgm:t>
    </dgm:pt>
    <dgm:pt modelId="{246DCCE4-B165-4B56-8DFC-13A53472AE84}" type="sibTrans" cxnId="{5668F59F-C220-4514-8CB0-6A775100E01B}">
      <dgm:prSet/>
      <dgm:spPr/>
      <dgm:t>
        <a:bodyPr/>
        <a:lstStyle/>
        <a:p>
          <a:endParaRPr lang="en-US"/>
        </a:p>
      </dgm:t>
    </dgm:pt>
    <dgm:pt modelId="{5B872203-28FC-4CE4-8F6B-3C868D825AB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Crop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7CD407-9920-4561-A329-FE6E16D2E3A2}" type="parTrans" cxnId="{D5179EE0-4116-4B5D-9419-FE1502E5269A}">
      <dgm:prSet/>
      <dgm:spPr/>
      <dgm:t>
        <a:bodyPr/>
        <a:lstStyle/>
        <a:p>
          <a:endParaRPr lang="en-US"/>
        </a:p>
      </dgm:t>
    </dgm:pt>
    <dgm:pt modelId="{E99F8BFE-E711-4527-80A1-5A194FF6190A}" type="sibTrans" cxnId="{D5179EE0-4116-4B5D-9419-FE1502E5269A}">
      <dgm:prSet/>
      <dgm:spPr/>
      <dgm:t>
        <a:bodyPr/>
        <a:lstStyle/>
        <a:p>
          <a:endParaRPr lang="en-US"/>
        </a:p>
      </dgm:t>
    </dgm:pt>
    <dgm:pt modelId="{CED86DBE-10A3-4A69-9E47-2BAFCB93D95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General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D55BC1-565B-4780-BF27-CA6CE42F0C6C}" type="parTrans" cxnId="{40B82A5C-2FB7-4757-AB17-26A5C5E70690}">
      <dgm:prSet/>
      <dgm:spPr/>
      <dgm:t>
        <a:bodyPr/>
        <a:lstStyle/>
        <a:p>
          <a:endParaRPr lang="en-US"/>
        </a:p>
      </dgm:t>
    </dgm:pt>
    <dgm:pt modelId="{652CED24-9B31-4B99-90EA-E2B4CDD4B61C}" type="sibTrans" cxnId="{40B82A5C-2FB7-4757-AB17-26A5C5E70690}">
      <dgm:prSet/>
      <dgm:spPr/>
      <dgm:t>
        <a:bodyPr/>
        <a:lstStyle/>
        <a:p>
          <a:endParaRPr lang="en-US"/>
        </a:p>
      </dgm:t>
    </dgm:pt>
    <dgm:pt modelId="{99990465-7868-41BD-8BE0-2495E2595B9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Fasal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25EA56-B1BE-4A7A-9864-FE11321D929E}" type="parTrans" cxnId="{334442D7-09E7-412B-8022-580591EEC6BC}">
      <dgm:prSet/>
      <dgm:spPr/>
      <dgm:t>
        <a:bodyPr/>
        <a:lstStyle/>
        <a:p>
          <a:endParaRPr lang="en-US"/>
        </a:p>
      </dgm:t>
    </dgm:pt>
    <dgm:pt modelId="{4AFC3246-9750-4670-B412-33D3F5380AB3}" type="sibTrans" cxnId="{334442D7-09E7-412B-8022-580591EEC6BC}">
      <dgm:prSet/>
      <dgm:spPr/>
      <dgm:t>
        <a:bodyPr/>
        <a:lstStyle/>
        <a:p>
          <a:endParaRPr lang="en-US"/>
        </a:p>
      </dgm:t>
    </dgm:pt>
    <dgm:pt modelId="{4C959CE7-6AEB-46D1-9002-6C9B13D03DF2}" type="pres">
      <dgm:prSet presAssocID="{E45DC50E-F81F-43ED-9630-8EFC1517529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402C659-742B-4F77-812C-8075326762F3}" type="pres">
      <dgm:prSet presAssocID="{2F20F09A-B37D-46FF-B7FE-10CD79D4D414}" presName="vertOne" presStyleCnt="0"/>
      <dgm:spPr/>
    </dgm:pt>
    <dgm:pt modelId="{A7B38B67-2C17-4E44-8976-7EE08A8984D4}" type="pres">
      <dgm:prSet presAssocID="{2F20F09A-B37D-46FF-B7FE-10CD79D4D414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1634BD-0A4C-41A6-BBD2-41533178BE8D}" type="pres">
      <dgm:prSet presAssocID="{2F20F09A-B37D-46FF-B7FE-10CD79D4D414}" presName="parTransOne" presStyleCnt="0"/>
      <dgm:spPr/>
    </dgm:pt>
    <dgm:pt modelId="{54A7C591-2291-4BDE-A769-8595202AC0D9}" type="pres">
      <dgm:prSet presAssocID="{2F20F09A-B37D-46FF-B7FE-10CD79D4D414}" presName="horzOne" presStyleCnt="0"/>
      <dgm:spPr/>
    </dgm:pt>
    <dgm:pt modelId="{3D5728F1-45D8-4246-9F2D-E0A777BD8CEF}" type="pres">
      <dgm:prSet presAssocID="{7C16AE1A-214F-4A75-AE81-4AFD20CDA164}" presName="vertTwo" presStyleCnt="0"/>
      <dgm:spPr/>
    </dgm:pt>
    <dgm:pt modelId="{162DD792-475D-4C50-91B2-9EA44FEDBB13}" type="pres">
      <dgm:prSet presAssocID="{7C16AE1A-214F-4A75-AE81-4AFD20CDA16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A152AB-0C1B-455F-8A9C-4E340C50DE25}" type="pres">
      <dgm:prSet presAssocID="{7C16AE1A-214F-4A75-AE81-4AFD20CDA164}" presName="parTransTwo" presStyleCnt="0"/>
      <dgm:spPr/>
    </dgm:pt>
    <dgm:pt modelId="{0D65CEA0-DF40-46F6-8910-5C9D6B60FD65}" type="pres">
      <dgm:prSet presAssocID="{7C16AE1A-214F-4A75-AE81-4AFD20CDA164}" presName="horzTwo" presStyleCnt="0"/>
      <dgm:spPr/>
    </dgm:pt>
    <dgm:pt modelId="{0A7BBF8A-1B4F-4578-9B8F-95EC0B01922B}" type="pres">
      <dgm:prSet presAssocID="{B7D4C36E-ADE4-4CBB-93EC-4B79877F68BE}" presName="vertThree" presStyleCnt="0"/>
      <dgm:spPr/>
    </dgm:pt>
    <dgm:pt modelId="{003FA79F-A352-4BE9-9A6A-8E80C5BA8DAA}" type="pres">
      <dgm:prSet presAssocID="{B7D4C36E-ADE4-4CBB-93EC-4B79877F68BE}" presName="txThre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7E6534-85DB-4A2B-A5FB-C5FB9639E2C9}" type="pres">
      <dgm:prSet presAssocID="{B7D4C36E-ADE4-4CBB-93EC-4B79877F68BE}" presName="horzThree" presStyleCnt="0"/>
      <dgm:spPr/>
    </dgm:pt>
    <dgm:pt modelId="{018FF058-61D3-48B2-A15B-185C5A11DE53}" type="pres">
      <dgm:prSet presAssocID="{3EC20C75-9105-4FAA-99CF-A71226F63549}" presName="sibSpaceThree" presStyleCnt="0"/>
      <dgm:spPr/>
    </dgm:pt>
    <dgm:pt modelId="{7F64C4E6-17B3-49C1-B859-D6B4F58BAE0C}" type="pres">
      <dgm:prSet presAssocID="{9A51B3A4-2691-4E0F-822C-42B9FAC9B1C4}" presName="vertThree" presStyleCnt="0"/>
      <dgm:spPr/>
    </dgm:pt>
    <dgm:pt modelId="{B021B9BE-8272-4665-8FCC-6D56C39A7837}" type="pres">
      <dgm:prSet presAssocID="{9A51B3A4-2691-4E0F-822C-42B9FAC9B1C4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2D3806-C3C2-497A-8987-DBDC2E13E9A9}" type="pres">
      <dgm:prSet presAssocID="{9A51B3A4-2691-4E0F-822C-42B9FAC9B1C4}" presName="horzThree" presStyleCnt="0"/>
      <dgm:spPr/>
    </dgm:pt>
    <dgm:pt modelId="{6C93313E-A516-4141-8D57-C8BB81CA48F0}" type="pres">
      <dgm:prSet presAssocID="{D61EB4D7-7C64-4F8C-8848-37EFC0C504D3}" presName="sibSpaceTwo" presStyleCnt="0"/>
      <dgm:spPr/>
    </dgm:pt>
    <dgm:pt modelId="{7444F274-DC24-4A0E-ABDC-EC358760A310}" type="pres">
      <dgm:prSet presAssocID="{CED86DBE-10A3-4A69-9E47-2BAFCB93D951}" presName="vertTwo" presStyleCnt="0"/>
      <dgm:spPr/>
    </dgm:pt>
    <dgm:pt modelId="{F8329D59-069D-4A97-B25B-04ED424F9A8F}" type="pres">
      <dgm:prSet presAssocID="{CED86DBE-10A3-4A69-9E47-2BAFCB93D95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BD01C-6BC3-4D4D-8C01-D50DB8EE46FD}" type="pres">
      <dgm:prSet presAssocID="{CED86DBE-10A3-4A69-9E47-2BAFCB93D951}" presName="parTransTwo" presStyleCnt="0"/>
      <dgm:spPr/>
    </dgm:pt>
    <dgm:pt modelId="{EF978FB3-DD83-4A15-AAEC-F35FC03C21AB}" type="pres">
      <dgm:prSet presAssocID="{CED86DBE-10A3-4A69-9E47-2BAFCB93D951}" presName="horzTwo" presStyleCnt="0"/>
      <dgm:spPr/>
    </dgm:pt>
    <dgm:pt modelId="{B969C756-E3A1-42DD-956A-5E5A32B37663}" type="pres">
      <dgm:prSet presAssocID="{827D721E-AB5C-4391-9EB1-DBA6B1AAC6D0}" presName="vertThree" presStyleCnt="0"/>
      <dgm:spPr/>
    </dgm:pt>
    <dgm:pt modelId="{6F26ED5A-A3CE-4E62-B207-019E079DDEF9}" type="pres">
      <dgm:prSet presAssocID="{827D721E-AB5C-4391-9EB1-DBA6B1AAC6D0}" presName="txThre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AE9E6A-425B-4A3D-819C-631DB7B44702}" type="pres">
      <dgm:prSet presAssocID="{827D721E-AB5C-4391-9EB1-DBA6B1AAC6D0}" presName="parTransThree" presStyleCnt="0"/>
      <dgm:spPr/>
    </dgm:pt>
    <dgm:pt modelId="{1393B1CD-A2A4-4F33-A762-C656878E39CA}" type="pres">
      <dgm:prSet presAssocID="{827D721E-AB5C-4391-9EB1-DBA6B1AAC6D0}" presName="horzThree" presStyleCnt="0"/>
      <dgm:spPr/>
    </dgm:pt>
    <dgm:pt modelId="{54BCA113-2FA7-4DFD-B8B0-017900E5EA60}" type="pres">
      <dgm:prSet presAssocID="{0677F312-CA70-4785-9301-F2CB44AB5A78}" presName="vertFour" presStyleCnt="0">
        <dgm:presLayoutVars>
          <dgm:chPref val="3"/>
        </dgm:presLayoutVars>
      </dgm:prSet>
      <dgm:spPr/>
    </dgm:pt>
    <dgm:pt modelId="{AE3A21F1-602F-4DB8-8089-DB97229AA443}" type="pres">
      <dgm:prSet presAssocID="{0677F312-CA70-4785-9301-F2CB44AB5A78}" presName="txFour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697BB3-1632-4962-B2EC-DED83587F9A7}" type="pres">
      <dgm:prSet presAssocID="{0677F312-CA70-4785-9301-F2CB44AB5A78}" presName="horzFour" presStyleCnt="0"/>
      <dgm:spPr/>
    </dgm:pt>
    <dgm:pt modelId="{120F38B5-6FC6-428F-B8E6-979A379691D7}" type="pres">
      <dgm:prSet presAssocID="{D785D463-729F-4EF6-BF53-97957B433353}" presName="sibSpaceFour" presStyleCnt="0"/>
      <dgm:spPr/>
    </dgm:pt>
    <dgm:pt modelId="{EC8F3AC9-FDCA-4903-9BF3-CAB73494F280}" type="pres">
      <dgm:prSet presAssocID="{BC26509D-D06E-4F07-A474-3CB4F423FA3A}" presName="vertFour" presStyleCnt="0">
        <dgm:presLayoutVars>
          <dgm:chPref val="3"/>
        </dgm:presLayoutVars>
      </dgm:prSet>
      <dgm:spPr/>
    </dgm:pt>
    <dgm:pt modelId="{A19183F0-719B-4B13-972F-57FF36431E68}" type="pres">
      <dgm:prSet presAssocID="{BC26509D-D06E-4F07-A474-3CB4F423FA3A}" presName="txFour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D2CE86-799D-41FC-9177-F00A9C7820BF}" type="pres">
      <dgm:prSet presAssocID="{BC26509D-D06E-4F07-A474-3CB4F423FA3A}" presName="horzFour" presStyleCnt="0"/>
      <dgm:spPr/>
    </dgm:pt>
    <dgm:pt modelId="{3E7C2E3E-A1F7-4685-B9D7-A8B2612260E9}" type="pres">
      <dgm:prSet presAssocID="{32F6B6AE-F0D9-4D7D-8354-20BB59C3B589}" presName="sibSpaceThree" presStyleCnt="0"/>
      <dgm:spPr/>
    </dgm:pt>
    <dgm:pt modelId="{FD30A7E7-6845-4954-8BA7-C86B296F18B5}" type="pres">
      <dgm:prSet presAssocID="{C188AA09-F79B-4EF6-B50C-20C501C7E52F}" presName="vertThree" presStyleCnt="0"/>
      <dgm:spPr/>
    </dgm:pt>
    <dgm:pt modelId="{D5E27F15-4D23-40A1-B736-2AE65CE5AC97}" type="pres">
      <dgm:prSet presAssocID="{C188AA09-F79B-4EF6-B50C-20C501C7E52F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FFE331-7CAC-4ABA-99B2-AD4346AF46F8}" type="pres">
      <dgm:prSet presAssocID="{C188AA09-F79B-4EF6-B50C-20C501C7E52F}" presName="parTransThree" presStyleCnt="0"/>
      <dgm:spPr/>
    </dgm:pt>
    <dgm:pt modelId="{E7D9684F-B0AC-42AA-8489-A9AAB938CB8B}" type="pres">
      <dgm:prSet presAssocID="{C188AA09-F79B-4EF6-B50C-20C501C7E52F}" presName="horzThree" presStyleCnt="0"/>
      <dgm:spPr/>
    </dgm:pt>
    <dgm:pt modelId="{6C8CA316-DC16-4ABE-8D78-F26FD86F49EE}" type="pres">
      <dgm:prSet presAssocID="{6051B2DC-E516-4526-AB5A-2F8EDA7ED4C7}" presName="vertFour" presStyleCnt="0">
        <dgm:presLayoutVars>
          <dgm:chPref val="3"/>
        </dgm:presLayoutVars>
      </dgm:prSet>
      <dgm:spPr/>
    </dgm:pt>
    <dgm:pt modelId="{45D9CE82-C363-4757-94FE-81EE1C9A4A41}" type="pres">
      <dgm:prSet presAssocID="{6051B2DC-E516-4526-AB5A-2F8EDA7ED4C7}" presName="txFour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377BE6-BD0E-45AA-8258-2ECB2D19E31B}" type="pres">
      <dgm:prSet presAssocID="{6051B2DC-E516-4526-AB5A-2F8EDA7ED4C7}" presName="horzFour" presStyleCnt="0"/>
      <dgm:spPr/>
    </dgm:pt>
    <dgm:pt modelId="{49224F86-A6F1-4009-A5CD-5912FA6BDEEA}" type="pres">
      <dgm:prSet presAssocID="{0439D592-31DD-4ACE-86D1-3308B7BA908C}" presName="sibSpaceThree" presStyleCnt="0"/>
      <dgm:spPr/>
    </dgm:pt>
    <dgm:pt modelId="{87F1F27D-ACD7-40E4-8CC0-A6E44E4CE88A}" type="pres">
      <dgm:prSet presAssocID="{5B872203-28FC-4CE4-8F6B-3C868D825AB9}" presName="vertThree" presStyleCnt="0"/>
      <dgm:spPr/>
    </dgm:pt>
    <dgm:pt modelId="{1F5FDFC6-B0CD-4F48-9047-135DC99FE23B}" type="pres">
      <dgm:prSet presAssocID="{5B872203-28FC-4CE4-8F6B-3C868D825AB9}" presName="txThre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15D365-9124-4911-B8F9-82C16758F861}" type="pres">
      <dgm:prSet presAssocID="{5B872203-28FC-4CE4-8F6B-3C868D825AB9}" presName="parTransThree" presStyleCnt="0"/>
      <dgm:spPr/>
    </dgm:pt>
    <dgm:pt modelId="{FBD38F5D-2BC8-49C2-AE19-F409A147FE2C}" type="pres">
      <dgm:prSet presAssocID="{5B872203-28FC-4CE4-8F6B-3C868D825AB9}" presName="horzThree" presStyleCnt="0"/>
      <dgm:spPr/>
    </dgm:pt>
    <dgm:pt modelId="{CA1A2EF7-A5E3-4185-96C5-590087F42F18}" type="pres">
      <dgm:prSet presAssocID="{99990465-7868-41BD-8BE0-2495E2595B93}" presName="vertFour" presStyleCnt="0">
        <dgm:presLayoutVars>
          <dgm:chPref val="3"/>
        </dgm:presLayoutVars>
      </dgm:prSet>
      <dgm:spPr/>
    </dgm:pt>
    <dgm:pt modelId="{20FADBA0-FBE8-46D7-BBC6-C2068944FEF4}" type="pres">
      <dgm:prSet presAssocID="{99990465-7868-41BD-8BE0-2495E2595B93}" presName="txFour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96C519-86D9-4608-9EB9-0FAE6FC29F80}" type="pres">
      <dgm:prSet presAssocID="{99990465-7868-41BD-8BE0-2495E2595B93}" presName="horzFour" presStyleCnt="0"/>
      <dgm:spPr/>
    </dgm:pt>
  </dgm:ptLst>
  <dgm:cxnLst>
    <dgm:cxn modelId="{0A787836-3D88-41B8-9A52-0A920002B187}" srcId="{CED86DBE-10A3-4A69-9E47-2BAFCB93D951}" destId="{827D721E-AB5C-4391-9EB1-DBA6B1AAC6D0}" srcOrd="0" destOrd="0" parTransId="{172EABB3-BE29-41F8-A5D2-63EB6C7E22D0}" sibTransId="{32F6B6AE-F0D9-4D7D-8354-20BB59C3B589}"/>
    <dgm:cxn modelId="{3467CE4F-9E58-4025-9E9C-BF57E2172171}" type="presOf" srcId="{0677F312-CA70-4785-9301-F2CB44AB5A78}" destId="{AE3A21F1-602F-4DB8-8089-DB97229AA443}" srcOrd="0" destOrd="0" presId="urn:microsoft.com/office/officeart/2005/8/layout/hierarchy4"/>
    <dgm:cxn modelId="{40B82A5C-2FB7-4757-AB17-26A5C5E70690}" srcId="{2F20F09A-B37D-46FF-B7FE-10CD79D4D414}" destId="{CED86DBE-10A3-4A69-9E47-2BAFCB93D951}" srcOrd="1" destOrd="0" parTransId="{C7D55BC1-565B-4780-BF27-CA6CE42F0C6C}" sibTransId="{652CED24-9B31-4B99-90EA-E2B4CDD4B61C}"/>
    <dgm:cxn modelId="{CAA08FE8-B0A4-44C3-9BA3-364E252DAA54}" type="presOf" srcId="{5B872203-28FC-4CE4-8F6B-3C868D825AB9}" destId="{1F5FDFC6-B0CD-4F48-9047-135DC99FE23B}" srcOrd="0" destOrd="0" presId="urn:microsoft.com/office/officeart/2005/8/layout/hierarchy4"/>
    <dgm:cxn modelId="{8DC8BF02-E67D-403C-9547-5D87028E51AB}" type="presOf" srcId="{6051B2DC-E516-4526-AB5A-2F8EDA7ED4C7}" destId="{45D9CE82-C363-4757-94FE-81EE1C9A4A41}" srcOrd="0" destOrd="0" presId="urn:microsoft.com/office/officeart/2005/8/layout/hierarchy4"/>
    <dgm:cxn modelId="{4DCDB0C7-17E9-4C53-983E-E120E6C5DC33}" type="presOf" srcId="{2F20F09A-B37D-46FF-B7FE-10CD79D4D414}" destId="{A7B38B67-2C17-4E44-8976-7EE08A8984D4}" srcOrd="0" destOrd="0" presId="urn:microsoft.com/office/officeart/2005/8/layout/hierarchy4"/>
    <dgm:cxn modelId="{B52E8C37-2A2B-4679-B97F-4FD5C8C7405C}" type="presOf" srcId="{B7D4C36E-ADE4-4CBB-93EC-4B79877F68BE}" destId="{003FA79F-A352-4BE9-9A6A-8E80C5BA8DAA}" srcOrd="0" destOrd="0" presId="urn:microsoft.com/office/officeart/2005/8/layout/hierarchy4"/>
    <dgm:cxn modelId="{EF26F0F6-3AB7-45C7-96CE-7E2FDC454BFD}" type="presOf" srcId="{7C16AE1A-214F-4A75-AE81-4AFD20CDA164}" destId="{162DD792-475D-4C50-91B2-9EA44FEDBB13}" srcOrd="0" destOrd="0" presId="urn:microsoft.com/office/officeart/2005/8/layout/hierarchy4"/>
    <dgm:cxn modelId="{82F5ABAD-F74A-4196-9023-B4EB155EA2F8}" srcId="{E45DC50E-F81F-43ED-9630-8EFC15175295}" destId="{2F20F09A-B37D-46FF-B7FE-10CD79D4D414}" srcOrd="0" destOrd="0" parTransId="{8E6CDC3B-27D1-407D-A263-E28C92DBECF0}" sibTransId="{49754450-3A6B-4B48-983D-D596A2B243AA}"/>
    <dgm:cxn modelId="{F45648C9-8B61-401D-9E9E-1D46270E5FA3}" srcId="{7C16AE1A-214F-4A75-AE81-4AFD20CDA164}" destId="{B7D4C36E-ADE4-4CBB-93EC-4B79877F68BE}" srcOrd="0" destOrd="0" parTransId="{F71AD011-995D-4E10-B8F5-F54C509B5B6D}" sibTransId="{3EC20C75-9105-4FAA-99CF-A71226F63549}"/>
    <dgm:cxn modelId="{BCAEA89D-3BF5-43BD-9C17-4AE44C2AE185}" srcId="{2F20F09A-B37D-46FF-B7FE-10CD79D4D414}" destId="{7C16AE1A-214F-4A75-AE81-4AFD20CDA164}" srcOrd="0" destOrd="0" parTransId="{8580E223-9534-4482-AAA9-EF4B86110E72}" sibTransId="{D61EB4D7-7C64-4F8C-8848-37EFC0C504D3}"/>
    <dgm:cxn modelId="{7D7A8DF5-8D06-4311-A0DD-49FCF4F98810}" srcId="{CED86DBE-10A3-4A69-9E47-2BAFCB93D951}" destId="{C188AA09-F79B-4EF6-B50C-20C501C7E52F}" srcOrd="1" destOrd="0" parTransId="{66C40DFC-FF99-4E20-BCBA-0814983A791E}" sibTransId="{0439D592-31DD-4ACE-86D1-3308B7BA908C}"/>
    <dgm:cxn modelId="{EBB1FC54-D876-4FF3-B61D-939506DFEC20}" type="presOf" srcId="{BC26509D-D06E-4F07-A474-3CB4F423FA3A}" destId="{A19183F0-719B-4B13-972F-57FF36431E68}" srcOrd="0" destOrd="0" presId="urn:microsoft.com/office/officeart/2005/8/layout/hierarchy4"/>
    <dgm:cxn modelId="{BD7965ED-DB56-4F56-84AD-191441B0A561}" srcId="{C188AA09-F79B-4EF6-B50C-20C501C7E52F}" destId="{6051B2DC-E516-4526-AB5A-2F8EDA7ED4C7}" srcOrd="0" destOrd="0" parTransId="{37EDBECD-313B-4CCB-9AD7-F8DD498078A1}" sibTransId="{7B44DBDC-FDD7-4438-9865-CBE36BF7A6CF}"/>
    <dgm:cxn modelId="{56D3AF62-AE75-42AC-A434-22C9D280FA0E}" type="presOf" srcId="{827D721E-AB5C-4391-9EB1-DBA6B1AAC6D0}" destId="{6F26ED5A-A3CE-4E62-B207-019E079DDEF9}" srcOrd="0" destOrd="0" presId="urn:microsoft.com/office/officeart/2005/8/layout/hierarchy4"/>
    <dgm:cxn modelId="{5345D372-A03F-4224-96FA-FAE112082509}" srcId="{827D721E-AB5C-4391-9EB1-DBA6B1AAC6D0}" destId="{0677F312-CA70-4785-9301-F2CB44AB5A78}" srcOrd="0" destOrd="0" parTransId="{941721D5-0C86-4585-8508-5DDC01603578}" sibTransId="{D785D463-729F-4EF6-BF53-97957B433353}"/>
    <dgm:cxn modelId="{5668F59F-C220-4514-8CB0-6A775100E01B}" srcId="{827D721E-AB5C-4391-9EB1-DBA6B1AAC6D0}" destId="{BC26509D-D06E-4F07-A474-3CB4F423FA3A}" srcOrd="1" destOrd="0" parTransId="{F723CFCA-B677-436E-B9EB-A0C659C99C72}" sibTransId="{246DCCE4-B165-4B56-8DFC-13A53472AE84}"/>
    <dgm:cxn modelId="{4F72C3F6-AB41-45F0-A614-FF3C7F1D6249}" type="presOf" srcId="{99990465-7868-41BD-8BE0-2495E2595B93}" destId="{20FADBA0-FBE8-46D7-BBC6-C2068944FEF4}" srcOrd="0" destOrd="0" presId="urn:microsoft.com/office/officeart/2005/8/layout/hierarchy4"/>
    <dgm:cxn modelId="{87CED9D2-1872-4380-824C-8C3EFB2DE552}" type="presOf" srcId="{CED86DBE-10A3-4A69-9E47-2BAFCB93D951}" destId="{F8329D59-069D-4A97-B25B-04ED424F9A8F}" srcOrd="0" destOrd="0" presId="urn:microsoft.com/office/officeart/2005/8/layout/hierarchy4"/>
    <dgm:cxn modelId="{9C971359-1D62-4328-8741-448DF5FBB96C}" type="presOf" srcId="{E45DC50E-F81F-43ED-9630-8EFC15175295}" destId="{4C959CE7-6AEB-46D1-9002-6C9B13D03DF2}" srcOrd="0" destOrd="0" presId="urn:microsoft.com/office/officeart/2005/8/layout/hierarchy4"/>
    <dgm:cxn modelId="{EE95EB8F-82AC-4DCF-9F61-5368D9F802BF}" type="presOf" srcId="{C188AA09-F79B-4EF6-B50C-20C501C7E52F}" destId="{D5E27F15-4D23-40A1-B736-2AE65CE5AC97}" srcOrd="0" destOrd="0" presId="urn:microsoft.com/office/officeart/2005/8/layout/hierarchy4"/>
    <dgm:cxn modelId="{D5179EE0-4116-4B5D-9419-FE1502E5269A}" srcId="{CED86DBE-10A3-4A69-9E47-2BAFCB93D951}" destId="{5B872203-28FC-4CE4-8F6B-3C868D825AB9}" srcOrd="2" destOrd="0" parTransId="{247CD407-9920-4561-A329-FE6E16D2E3A2}" sibTransId="{E99F8BFE-E711-4527-80A1-5A194FF6190A}"/>
    <dgm:cxn modelId="{10E14B39-7F1E-443C-B58D-33FBA850B238}" type="presOf" srcId="{9A51B3A4-2691-4E0F-822C-42B9FAC9B1C4}" destId="{B021B9BE-8272-4665-8FCC-6D56C39A7837}" srcOrd="0" destOrd="0" presId="urn:microsoft.com/office/officeart/2005/8/layout/hierarchy4"/>
    <dgm:cxn modelId="{334442D7-09E7-412B-8022-580591EEC6BC}" srcId="{5B872203-28FC-4CE4-8F6B-3C868D825AB9}" destId="{99990465-7868-41BD-8BE0-2495E2595B93}" srcOrd="0" destOrd="0" parTransId="{E825EA56-B1BE-4A7A-9864-FE11321D929E}" sibTransId="{4AFC3246-9750-4670-B412-33D3F5380AB3}"/>
    <dgm:cxn modelId="{29EC6696-B007-4007-97B3-F87EC5CC611F}" srcId="{7C16AE1A-214F-4A75-AE81-4AFD20CDA164}" destId="{9A51B3A4-2691-4E0F-822C-42B9FAC9B1C4}" srcOrd="1" destOrd="0" parTransId="{BAF394A6-4603-4297-856E-D45DCD36A069}" sibTransId="{7C468566-35FB-4ED3-BE84-437D180708C1}"/>
    <dgm:cxn modelId="{53C67F84-F20C-448B-9FBD-CDF3F39381F7}" type="presParOf" srcId="{4C959CE7-6AEB-46D1-9002-6C9B13D03DF2}" destId="{E402C659-742B-4F77-812C-8075326762F3}" srcOrd="0" destOrd="0" presId="urn:microsoft.com/office/officeart/2005/8/layout/hierarchy4"/>
    <dgm:cxn modelId="{5F772D7D-71D8-4BA4-9DFA-CCFE0B9C249E}" type="presParOf" srcId="{E402C659-742B-4F77-812C-8075326762F3}" destId="{A7B38B67-2C17-4E44-8976-7EE08A8984D4}" srcOrd="0" destOrd="0" presId="urn:microsoft.com/office/officeart/2005/8/layout/hierarchy4"/>
    <dgm:cxn modelId="{FDD1EFBB-7433-4D73-9028-857AD6B0DF16}" type="presParOf" srcId="{E402C659-742B-4F77-812C-8075326762F3}" destId="{871634BD-0A4C-41A6-BBD2-41533178BE8D}" srcOrd="1" destOrd="0" presId="urn:microsoft.com/office/officeart/2005/8/layout/hierarchy4"/>
    <dgm:cxn modelId="{B5136E93-5E21-4B98-8CC4-FCEB7E3957A9}" type="presParOf" srcId="{E402C659-742B-4F77-812C-8075326762F3}" destId="{54A7C591-2291-4BDE-A769-8595202AC0D9}" srcOrd="2" destOrd="0" presId="urn:microsoft.com/office/officeart/2005/8/layout/hierarchy4"/>
    <dgm:cxn modelId="{D20ABA08-5321-4BC4-9E4F-5A99C9B816C6}" type="presParOf" srcId="{54A7C591-2291-4BDE-A769-8595202AC0D9}" destId="{3D5728F1-45D8-4246-9F2D-E0A777BD8CEF}" srcOrd="0" destOrd="0" presId="urn:microsoft.com/office/officeart/2005/8/layout/hierarchy4"/>
    <dgm:cxn modelId="{0A6A347C-9837-4B87-A484-CBEB6C2973F3}" type="presParOf" srcId="{3D5728F1-45D8-4246-9F2D-E0A777BD8CEF}" destId="{162DD792-475D-4C50-91B2-9EA44FEDBB13}" srcOrd="0" destOrd="0" presId="urn:microsoft.com/office/officeart/2005/8/layout/hierarchy4"/>
    <dgm:cxn modelId="{E460E3A6-BB98-438E-80CC-8672D5D5902E}" type="presParOf" srcId="{3D5728F1-45D8-4246-9F2D-E0A777BD8CEF}" destId="{ADA152AB-0C1B-455F-8A9C-4E340C50DE25}" srcOrd="1" destOrd="0" presId="urn:microsoft.com/office/officeart/2005/8/layout/hierarchy4"/>
    <dgm:cxn modelId="{352D2419-276C-45E9-AB00-0F34428970B5}" type="presParOf" srcId="{3D5728F1-45D8-4246-9F2D-E0A777BD8CEF}" destId="{0D65CEA0-DF40-46F6-8910-5C9D6B60FD65}" srcOrd="2" destOrd="0" presId="urn:microsoft.com/office/officeart/2005/8/layout/hierarchy4"/>
    <dgm:cxn modelId="{CF5C597F-A7DE-48FE-884A-98BCAF7CEC66}" type="presParOf" srcId="{0D65CEA0-DF40-46F6-8910-5C9D6B60FD65}" destId="{0A7BBF8A-1B4F-4578-9B8F-95EC0B01922B}" srcOrd="0" destOrd="0" presId="urn:microsoft.com/office/officeart/2005/8/layout/hierarchy4"/>
    <dgm:cxn modelId="{EA291AEC-FCC6-4586-A04A-04F4ECB8321D}" type="presParOf" srcId="{0A7BBF8A-1B4F-4578-9B8F-95EC0B01922B}" destId="{003FA79F-A352-4BE9-9A6A-8E80C5BA8DAA}" srcOrd="0" destOrd="0" presId="urn:microsoft.com/office/officeart/2005/8/layout/hierarchy4"/>
    <dgm:cxn modelId="{0C18566A-9BD0-4BF7-9FC9-D8BB4AE76543}" type="presParOf" srcId="{0A7BBF8A-1B4F-4578-9B8F-95EC0B01922B}" destId="{8E7E6534-85DB-4A2B-A5FB-C5FB9639E2C9}" srcOrd="1" destOrd="0" presId="urn:microsoft.com/office/officeart/2005/8/layout/hierarchy4"/>
    <dgm:cxn modelId="{673A94AC-0104-47E1-BA1F-13E691A75852}" type="presParOf" srcId="{0D65CEA0-DF40-46F6-8910-5C9D6B60FD65}" destId="{018FF058-61D3-48B2-A15B-185C5A11DE53}" srcOrd="1" destOrd="0" presId="urn:microsoft.com/office/officeart/2005/8/layout/hierarchy4"/>
    <dgm:cxn modelId="{53F71EED-1B9C-415D-8A66-499AE9F0C2D1}" type="presParOf" srcId="{0D65CEA0-DF40-46F6-8910-5C9D6B60FD65}" destId="{7F64C4E6-17B3-49C1-B859-D6B4F58BAE0C}" srcOrd="2" destOrd="0" presId="urn:microsoft.com/office/officeart/2005/8/layout/hierarchy4"/>
    <dgm:cxn modelId="{CB19AE99-166E-40E4-A187-702D6D5BAE3B}" type="presParOf" srcId="{7F64C4E6-17B3-49C1-B859-D6B4F58BAE0C}" destId="{B021B9BE-8272-4665-8FCC-6D56C39A7837}" srcOrd="0" destOrd="0" presId="urn:microsoft.com/office/officeart/2005/8/layout/hierarchy4"/>
    <dgm:cxn modelId="{C9585722-6FA7-4048-B9FD-71A28B0C9148}" type="presParOf" srcId="{7F64C4E6-17B3-49C1-B859-D6B4F58BAE0C}" destId="{E62D3806-C3C2-497A-8987-DBDC2E13E9A9}" srcOrd="1" destOrd="0" presId="urn:microsoft.com/office/officeart/2005/8/layout/hierarchy4"/>
    <dgm:cxn modelId="{BD11C0E5-1742-4424-805F-86563D72BCEC}" type="presParOf" srcId="{54A7C591-2291-4BDE-A769-8595202AC0D9}" destId="{6C93313E-A516-4141-8D57-C8BB81CA48F0}" srcOrd="1" destOrd="0" presId="urn:microsoft.com/office/officeart/2005/8/layout/hierarchy4"/>
    <dgm:cxn modelId="{F2610997-6E23-4D42-9C49-22661B78628E}" type="presParOf" srcId="{54A7C591-2291-4BDE-A769-8595202AC0D9}" destId="{7444F274-DC24-4A0E-ABDC-EC358760A310}" srcOrd="2" destOrd="0" presId="urn:microsoft.com/office/officeart/2005/8/layout/hierarchy4"/>
    <dgm:cxn modelId="{33F8B028-E10F-46B9-A3D2-0C5841B5B562}" type="presParOf" srcId="{7444F274-DC24-4A0E-ABDC-EC358760A310}" destId="{F8329D59-069D-4A97-B25B-04ED424F9A8F}" srcOrd="0" destOrd="0" presId="urn:microsoft.com/office/officeart/2005/8/layout/hierarchy4"/>
    <dgm:cxn modelId="{64D99752-56C0-4F85-B3AB-86DD4B41CF95}" type="presParOf" srcId="{7444F274-DC24-4A0E-ABDC-EC358760A310}" destId="{327BD01C-6BC3-4D4D-8C01-D50DB8EE46FD}" srcOrd="1" destOrd="0" presId="urn:microsoft.com/office/officeart/2005/8/layout/hierarchy4"/>
    <dgm:cxn modelId="{0F814044-1E37-43C1-9497-202273FD5EF5}" type="presParOf" srcId="{7444F274-DC24-4A0E-ABDC-EC358760A310}" destId="{EF978FB3-DD83-4A15-AAEC-F35FC03C21AB}" srcOrd="2" destOrd="0" presId="urn:microsoft.com/office/officeart/2005/8/layout/hierarchy4"/>
    <dgm:cxn modelId="{6A828E07-3975-45A4-B0A0-B9F22DB192D5}" type="presParOf" srcId="{EF978FB3-DD83-4A15-AAEC-F35FC03C21AB}" destId="{B969C756-E3A1-42DD-956A-5E5A32B37663}" srcOrd="0" destOrd="0" presId="urn:microsoft.com/office/officeart/2005/8/layout/hierarchy4"/>
    <dgm:cxn modelId="{3992B989-9291-4D27-AC7D-28B96EC6FA53}" type="presParOf" srcId="{B969C756-E3A1-42DD-956A-5E5A32B37663}" destId="{6F26ED5A-A3CE-4E62-B207-019E079DDEF9}" srcOrd="0" destOrd="0" presId="urn:microsoft.com/office/officeart/2005/8/layout/hierarchy4"/>
    <dgm:cxn modelId="{2D47F268-578D-43D7-804A-78A155FED2F3}" type="presParOf" srcId="{B969C756-E3A1-42DD-956A-5E5A32B37663}" destId="{03AE9E6A-425B-4A3D-819C-631DB7B44702}" srcOrd="1" destOrd="0" presId="urn:microsoft.com/office/officeart/2005/8/layout/hierarchy4"/>
    <dgm:cxn modelId="{74FCB5C1-2012-4375-8EB2-097D4350289A}" type="presParOf" srcId="{B969C756-E3A1-42DD-956A-5E5A32B37663}" destId="{1393B1CD-A2A4-4F33-A762-C656878E39CA}" srcOrd="2" destOrd="0" presId="urn:microsoft.com/office/officeart/2005/8/layout/hierarchy4"/>
    <dgm:cxn modelId="{55E52842-C62E-43D6-A3DD-5783D7E7E2DC}" type="presParOf" srcId="{1393B1CD-A2A4-4F33-A762-C656878E39CA}" destId="{54BCA113-2FA7-4DFD-B8B0-017900E5EA60}" srcOrd="0" destOrd="0" presId="urn:microsoft.com/office/officeart/2005/8/layout/hierarchy4"/>
    <dgm:cxn modelId="{37FAF794-2972-409D-B885-013935EE6B50}" type="presParOf" srcId="{54BCA113-2FA7-4DFD-B8B0-017900E5EA60}" destId="{AE3A21F1-602F-4DB8-8089-DB97229AA443}" srcOrd="0" destOrd="0" presId="urn:microsoft.com/office/officeart/2005/8/layout/hierarchy4"/>
    <dgm:cxn modelId="{6EA96209-796E-44BE-B8CC-E6757737562B}" type="presParOf" srcId="{54BCA113-2FA7-4DFD-B8B0-017900E5EA60}" destId="{62697BB3-1632-4962-B2EC-DED83587F9A7}" srcOrd="1" destOrd="0" presId="urn:microsoft.com/office/officeart/2005/8/layout/hierarchy4"/>
    <dgm:cxn modelId="{E84E2D26-BB62-40C8-B19C-8C822617484D}" type="presParOf" srcId="{1393B1CD-A2A4-4F33-A762-C656878E39CA}" destId="{120F38B5-6FC6-428F-B8E6-979A379691D7}" srcOrd="1" destOrd="0" presId="urn:microsoft.com/office/officeart/2005/8/layout/hierarchy4"/>
    <dgm:cxn modelId="{3FD82656-C61D-4629-9730-601D5BEE06A6}" type="presParOf" srcId="{1393B1CD-A2A4-4F33-A762-C656878E39CA}" destId="{EC8F3AC9-FDCA-4903-9BF3-CAB73494F280}" srcOrd="2" destOrd="0" presId="urn:microsoft.com/office/officeart/2005/8/layout/hierarchy4"/>
    <dgm:cxn modelId="{04A7F693-A1F7-42B4-BA8F-0E8D4210CBB6}" type="presParOf" srcId="{EC8F3AC9-FDCA-4903-9BF3-CAB73494F280}" destId="{A19183F0-719B-4B13-972F-57FF36431E68}" srcOrd="0" destOrd="0" presId="urn:microsoft.com/office/officeart/2005/8/layout/hierarchy4"/>
    <dgm:cxn modelId="{192A0628-D5D2-47A3-AFD8-34A433C4C3A6}" type="presParOf" srcId="{EC8F3AC9-FDCA-4903-9BF3-CAB73494F280}" destId="{C6D2CE86-799D-41FC-9177-F00A9C7820BF}" srcOrd="1" destOrd="0" presId="urn:microsoft.com/office/officeart/2005/8/layout/hierarchy4"/>
    <dgm:cxn modelId="{3E6DC23E-69E6-4FBD-9A27-FEC2707B5BB9}" type="presParOf" srcId="{EF978FB3-DD83-4A15-AAEC-F35FC03C21AB}" destId="{3E7C2E3E-A1F7-4685-B9D7-A8B2612260E9}" srcOrd="1" destOrd="0" presId="urn:microsoft.com/office/officeart/2005/8/layout/hierarchy4"/>
    <dgm:cxn modelId="{CB57B8A6-94DF-4DF9-8AA8-FF421BF9AAC5}" type="presParOf" srcId="{EF978FB3-DD83-4A15-AAEC-F35FC03C21AB}" destId="{FD30A7E7-6845-4954-8BA7-C86B296F18B5}" srcOrd="2" destOrd="0" presId="urn:microsoft.com/office/officeart/2005/8/layout/hierarchy4"/>
    <dgm:cxn modelId="{83A95900-66F2-4120-A681-AB6AE1130D90}" type="presParOf" srcId="{FD30A7E7-6845-4954-8BA7-C86B296F18B5}" destId="{D5E27F15-4D23-40A1-B736-2AE65CE5AC97}" srcOrd="0" destOrd="0" presId="urn:microsoft.com/office/officeart/2005/8/layout/hierarchy4"/>
    <dgm:cxn modelId="{47A89FBF-AC3C-444E-9984-C9DAF9320B88}" type="presParOf" srcId="{FD30A7E7-6845-4954-8BA7-C86B296F18B5}" destId="{F3FFE331-7CAC-4ABA-99B2-AD4346AF46F8}" srcOrd="1" destOrd="0" presId="urn:microsoft.com/office/officeart/2005/8/layout/hierarchy4"/>
    <dgm:cxn modelId="{3010577C-5B45-4EDA-9084-D24696B15FEB}" type="presParOf" srcId="{FD30A7E7-6845-4954-8BA7-C86B296F18B5}" destId="{E7D9684F-B0AC-42AA-8489-A9AAB938CB8B}" srcOrd="2" destOrd="0" presId="urn:microsoft.com/office/officeart/2005/8/layout/hierarchy4"/>
    <dgm:cxn modelId="{4D542BE4-CB07-4893-B84C-878AE550A60B}" type="presParOf" srcId="{E7D9684F-B0AC-42AA-8489-A9AAB938CB8B}" destId="{6C8CA316-DC16-4ABE-8D78-F26FD86F49EE}" srcOrd="0" destOrd="0" presId="urn:microsoft.com/office/officeart/2005/8/layout/hierarchy4"/>
    <dgm:cxn modelId="{86888B43-7122-4711-B61A-89D4D51B8D87}" type="presParOf" srcId="{6C8CA316-DC16-4ABE-8D78-F26FD86F49EE}" destId="{45D9CE82-C363-4757-94FE-81EE1C9A4A41}" srcOrd="0" destOrd="0" presId="urn:microsoft.com/office/officeart/2005/8/layout/hierarchy4"/>
    <dgm:cxn modelId="{FB1BA27A-28C8-408F-BFB5-8606E05D9CE0}" type="presParOf" srcId="{6C8CA316-DC16-4ABE-8D78-F26FD86F49EE}" destId="{9A377BE6-BD0E-45AA-8258-2ECB2D19E31B}" srcOrd="1" destOrd="0" presId="urn:microsoft.com/office/officeart/2005/8/layout/hierarchy4"/>
    <dgm:cxn modelId="{5C4F56F9-BD23-4E50-8846-13A0427CB65C}" type="presParOf" srcId="{EF978FB3-DD83-4A15-AAEC-F35FC03C21AB}" destId="{49224F86-A6F1-4009-A5CD-5912FA6BDEEA}" srcOrd="3" destOrd="0" presId="urn:microsoft.com/office/officeart/2005/8/layout/hierarchy4"/>
    <dgm:cxn modelId="{FAF36A91-3284-4676-AF93-76C378594D17}" type="presParOf" srcId="{EF978FB3-DD83-4A15-AAEC-F35FC03C21AB}" destId="{87F1F27D-ACD7-40E4-8CC0-A6E44E4CE88A}" srcOrd="4" destOrd="0" presId="urn:microsoft.com/office/officeart/2005/8/layout/hierarchy4"/>
    <dgm:cxn modelId="{166F6649-D695-4FC5-A334-94753E74A25F}" type="presParOf" srcId="{87F1F27D-ACD7-40E4-8CC0-A6E44E4CE88A}" destId="{1F5FDFC6-B0CD-4F48-9047-135DC99FE23B}" srcOrd="0" destOrd="0" presId="urn:microsoft.com/office/officeart/2005/8/layout/hierarchy4"/>
    <dgm:cxn modelId="{50285C2A-2970-4BC6-BF36-A5FD5A2AA4C4}" type="presParOf" srcId="{87F1F27D-ACD7-40E4-8CC0-A6E44E4CE88A}" destId="{FF15D365-9124-4911-B8F9-82C16758F861}" srcOrd="1" destOrd="0" presId="urn:microsoft.com/office/officeart/2005/8/layout/hierarchy4"/>
    <dgm:cxn modelId="{E69D1806-9A8A-4824-98CD-42A38489B428}" type="presParOf" srcId="{87F1F27D-ACD7-40E4-8CC0-A6E44E4CE88A}" destId="{FBD38F5D-2BC8-49C2-AE19-F409A147FE2C}" srcOrd="2" destOrd="0" presId="urn:microsoft.com/office/officeart/2005/8/layout/hierarchy4"/>
    <dgm:cxn modelId="{BA20B077-1DBF-4D8B-B4A4-CEC8AD0FB691}" type="presParOf" srcId="{FBD38F5D-2BC8-49C2-AE19-F409A147FE2C}" destId="{CA1A2EF7-A5E3-4185-96C5-590087F42F18}" srcOrd="0" destOrd="0" presId="urn:microsoft.com/office/officeart/2005/8/layout/hierarchy4"/>
    <dgm:cxn modelId="{BBC84B89-A0A3-4E84-8907-82398AE95C41}" type="presParOf" srcId="{CA1A2EF7-A5E3-4185-96C5-590087F42F18}" destId="{20FADBA0-FBE8-46D7-BBC6-C2068944FEF4}" srcOrd="0" destOrd="0" presId="urn:microsoft.com/office/officeart/2005/8/layout/hierarchy4"/>
    <dgm:cxn modelId="{FAFE3B11-E896-4F19-8CD7-D950ACF7DFE7}" type="presParOf" srcId="{CA1A2EF7-A5E3-4185-96C5-590087F42F18}" destId="{E996C519-86D9-4608-9EB9-0FAE6FC29F8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AE2BC90-EF39-454E-9AB5-AA56C0A69E6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7262E-9E48-42FD-832E-5842BF982623}">
      <dgm:prSet phldrT="[Text]"/>
      <dgm:spPr/>
      <dgm:t>
        <a:bodyPr/>
        <a:lstStyle/>
        <a:p>
          <a:r>
            <a:rPr lang="en-US" dirty="0" smtClean="0"/>
            <a:t>PLI 6 plans</a:t>
          </a:r>
          <a:endParaRPr lang="en-US" dirty="0"/>
        </a:p>
      </dgm:t>
    </dgm:pt>
    <dgm:pt modelId="{4A547C4E-19CE-463B-A630-328933C1F11E}" type="parTrans" cxnId="{E87BD549-C4E4-49F7-AC29-83427FAF42B1}">
      <dgm:prSet/>
      <dgm:spPr/>
      <dgm:t>
        <a:bodyPr/>
        <a:lstStyle/>
        <a:p>
          <a:endParaRPr lang="en-US"/>
        </a:p>
      </dgm:t>
    </dgm:pt>
    <dgm:pt modelId="{AC1432FF-FD4B-4467-AAFE-0498FBECFBA7}" type="sibTrans" cxnId="{E87BD549-C4E4-49F7-AC29-83427FAF42B1}">
      <dgm:prSet/>
      <dgm:spPr/>
      <dgm:t>
        <a:bodyPr/>
        <a:lstStyle/>
        <a:p>
          <a:endParaRPr lang="en-US"/>
        </a:p>
      </dgm:t>
    </dgm:pt>
    <dgm:pt modelId="{580E2930-DA81-46E3-9094-1ECFE2693ED0}">
      <dgm:prSet phldrT="[Text]"/>
      <dgm:spPr/>
      <dgm:t>
        <a:bodyPr/>
        <a:lstStyle/>
        <a:p>
          <a:r>
            <a:rPr lang="en-US" dirty="0" smtClean="0"/>
            <a:t>whole life assurance (</a:t>
          </a:r>
          <a:r>
            <a:rPr lang="en-US" dirty="0" err="1" smtClean="0"/>
            <a:t>Grama</a:t>
          </a:r>
          <a:r>
            <a:rPr lang="en-US" dirty="0" smtClean="0"/>
            <a:t> Suraksha); convertible whole life assurance (</a:t>
          </a:r>
          <a:r>
            <a:rPr lang="en-US" dirty="0" err="1" smtClean="0"/>
            <a:t>Grama</a:t>
          </a:r>
          <a:r>
            <a:rPr lang="en-US" dirty="0" smtClean="0"/>
            <a:t> </a:t>
          </a:r>
          <a:r>
            <a:rPr lang="en-US" dirty="0" err="1" smtClean="0"/>
            <a:t>Suvidha</a:t>
          </a:r>
          <a:r>
            <a:rPr lang="en-US" dirty="0" smtClean="0"/>
            <a:t>); endowment assurance (</a:t>
          </a:r>
          <a:r>
            <a:rPr lang="en-US" dirty="0" err="1" smtClean="0"/>
            <a:t>Grama</a:t>
          </a:r>
          <a:r>
            <a:rPr lang="en-US" dirty="0" smtClean="0"/>
            <a:t> Santosh); anticipated endowment assurance (</a:t>
          </a:r>
          <a:r>
            <a:rPr lang="en-US" dirty="0" err="1" smtClean="0"/>
            <a:t>Grama</a:t>
          </a:r>
          <a:r>
            <a:rPr lang="en-US" dirty="0" smtClean="0"/>
            <a:t> </a:t>
          </a:r>
          <a:r>
            <a:rPr lang="en-US" dirty="0" err="1" smtClean="0"/>
            <a:t>Sumangal</a:t>
          </a:r>
          <a:r>
            <a:rPr lang="en-US" dirty="0" smtClean="0"/>
            <a:t>); 10 years RPLI (</a:t>
          </a:r>
          <a:r>
            <a:rPr lang="en-US" dirty="0" err="1" smtClean="0">
              <a:solidFill>
                <a:srgbClr val="C00000"/>
              </a:solidFill>
            </a:rPr>
            <a:t>Grama</a:t>
          </a:r>
          <a:r>
            <a:rPr lang="en-US" dirty="0" smtClean="0"/>
            <a:t> </a:t>
          </a:r>
          <a:r>
            <a:rPr lang="en-US" dirty="0" err="1" smtClean="0">
              <a:solidFill>
                <a:srgbClr val="C00000"/>
              </a:solidFill>
            </a:rPr>
            <a:t>Priya</a:t>
          </a:r>
          <a:r>
            <a:rPr lang="en-US" dirty="0" smtClean="0"/>
            <a:t>); and children policy (Bal </a:t>
          </a:r>
          <a:r>
            <a:rPr lang="en-US" dirty="0" err="1" smtClean="0"/>
            <a:t>Jiwan</a:t>
          </a:r>
          <a:r>
            <a:rPr lang="en-US" dirty="0" smtClean="0"/>
            <a:t> </a:t>
          </a:r>
          <a:r>
            <a:rPr lang="en-US" dirty="0" err="1" smtClean="0"/>
            <a:t>Bima</a:t>
          </a:r>
          <a:r>
            <a:rPr lang="en-US" dirty="0" smtClean="0"/>
            <a:t>)</a:t>
          </a:r>
          <a:endParaRPr lang="en-US" dirty="0"/>
        </a:p>
      </dgm:t>
    </dgm:pt>
    <dgm:pt modelId="{2BD99009-C168-47F1-A902-E85ADBBDEBE8}" type="parTrans" cxnId="{A57AC10D-6C81-4884-B963-394809F09126}">
      <dgm:prSet/>
      <dgm:spPr/>
      <dgm:t>
        <a:bodyPr/>
        <a:lstStyle/>
        <a:p>
          <a:endParaRPr lang="en-US"/>
        </a:p>
      </dgm:t>
    </dgm:pt>
    <dgm:pt modelId="{4A684F9A-7C9E-4B9F-BA09-5CAC58C21BDF}" type="sibTrans" cxnId="{A57AC10D-6C81-4884-B963-394809F09126}">
      <dgm:prSet/>
      <dgm:spPr/>
      <dgm:t>
        <a:bodyPr/>
        <a:lstStyle/>
        <a:p>
          <a:endParaRPr lang="en-US"/>
        </a:p>
      </dgm:t>
    </dgm:pt>
    <dgm:pt modelId="{A13430AD-919D-4D42-A411-D10E41A62E2E}">
      <dgm:prSet phldrT="[Text]"/>
      <dgm:spPr/>
      <dgm:t>
        <a:bodyPr/>
        <a:lstStyle/>
        <a:p>
          <a:r>
            <a:rPr lang="en-US" dirty="0" smtClean="0"/>
            <a:t>RPLI 6 plans</a:t>
          </a:r>
          <a:endParaRPr lang="en-US" dirty="0"/>
        </a:p>
      </dgm:t>
    </dgm:pt>
    <dgm:pt modelId="{A246FBAE-3D0A-49D7-9FB0-ED3A36A27F69}" type="parTrans" cxnId="{F84BA479-8D15-46FE-A41A-E81150229A22}">
      <dgm:prSet/>
      <dgm:spPr/>
      <dgm:t>
        <a:bodyPr/>
        <a:lstStyle/>
        <a:p>
          <a:endParaRPr lang="en-US"/>
        </a:p>
      </dgm:t>
    </dgm:pt>
    <dgm:pt modelId="{C50E6F55-E922-4C35-A28D-560932AF17C6}" type="sibTrans" cxnId="{F84BA479-8D15-46FE-A41A-E81150229A22}">
      <dgm:prSet/>
      <dgm:spPr/>
      <dgm:t>
        <a:bodyPr/>
        <a:lstStyle/>
        <a:p>
          <a:endParaRPr lang="en-US"/>
        </a:p>
      </dgm:t>
    </dgm:pt>
    <dgm:pt modelId="{207B016C-AB01-4341-9801-F9DF21D3A5A9}">
      <dgm:prSet phldrT="[Text]"/>
      <dgm:spPr/>
      <dgm:t>
        <a:bodyPr/>
        <a:lstStyle/>
        <a:p>
          <a:r>
            <a:rPr lang="en-US" dirty="0" smtClean="0"/>
            <a:t>Whole life assurance (</a:t>
          </a:r>
          <a:r>
            <a:rPr lang="en-US" dirty="0" smtClean="0">
              <a:solidFill>
                <a:srgbClr val="C00000"/>
              </a:solidFill>
            </a:rPr>
            <a:t>Suraksha</a:t>
          </a:r>
          <a:r>
            <a:rPr lang="en-US" dirty="0" smtClean="0"/>
            <a:t>); convertible whole life assurance (</a:t>
          </a:r>
          <a:r>
            <a:rPr lang="en-US" dirty="0" err="1" smtClean="0">
              <a:solidFill>
                <a:srgbClr val="C00000"/>
              </a:solidFill>
            </a:rPr>
            <a:t>Suvidha</a:t>
          </a:r>
          <a:r>
            <a:rPr lang="en-US" dirty="0" smtClean="0"/>
            <a:t>); </a:t>
          </a:r>
          <a:r>
            <a:rPr lang="en-US" dirty="0" smtClean="0">
              <a:solidFill>
                <a:srgbClr val="C00000"/>
              </a:solidFill>
            </a:rPr>
            <a:t>endowment</a:t>
          </a:r>
          <a:r>
            <a:rPr lang="en-US" dirty="0" smtClean="0"/>
            <a:t> assurance (Santosh); anticipated endowment assurance (</a:t>
          </a:r>
          <a:r>
            <a:rPr lang="en-US" dirty="0" err="1" smtClean="0">
              <a:solidFill>
                <a:srgbClr val="C00000"/>
              </a:solidFill>
            </a:rPr>
            <a:t>Sumangal</a:t>
          </a:r>
          <a:r>
            <a:rPr lang="en-US" dirty="0" smtClean="0"/>
            <a:t>); joint life assurance (</a:t>
          </a:r>
          <a:r>
            <a:rPr lang="en-US" dirty="0" err="1" smtClean="0">
              <a:solidFill>
                <a:srgbClr val="C00000"/>
              </a:solidFill>
            </a:rPr>
            <a:t>Yugal</a:t>
          </a:r>
          <a:r>
            <a:rPr lang="en-US" dirty="0" smtClean="0"/>
            <a:t> </a:t>
          </a:r>
          <a:r>
            <a:rPr lang="en-US" dirty="0" smtClean="0">
              <a:solidFill>
                <a:srgbClr val="C00000"/>
              </a:solidFill>
            </a:rPr>
            <a:t>Suraksha</a:t>
          </a:r>
          <a:r>
            <a:rPr lang="en-US" dirty="0" smtClean="0"/>
            <a:t>); and children policy (</a:t>
          </a:r>
          <a:r>
            <a:rPr lang="en-US" dirty="0" smtClean="0">
              <a:solidFill>
                <a:srgbClr val="C00000"/>
              </a:solidFill>
            </a:rPr>
            <a:t>Bal</a:t>
          </a:r>
          <a:r>
            <a:rPr lang="en-US" dirty="0" smtClean="0"/>
            <a:t> </a:t>
          </a:r>
          <a:r>
            <a:rPr lang="en-US" dirty="0" err="1" smtClean="0">
              <a:solidFill>
                <a:srgbClr val="C00000"/>
              </a:solidFill>
            </a:rPr>
            <a:t>Jiwan</a:t>
          </a:r>
          <a:r>
            <a:rPr lang="en-US" dirty="0" smtClean="0"/>
            <a:t> </a:t>
          </a:r>
          <a:r>
            <a:rPr lang="en-US" dirty="0" err="1" smtClean="0"/>
            <a:t>Bima</a:t>
          </a:r>
          <a:r>
            <a:rPr lang="en-US" dirty="0" smtClean="0"/>
            <a:t>)</a:t>
          </a:r>
          <a:endParaRPr lang="en-US" dirty="0"/>
        </a:p>
      </dgm:t>
    </dgm:pt>
    <dgm:pt modelId="{97EBAF6B-6EE7-485B-9DD1-BC9AB0B2E710}" type="parTrans" cxnId="{04A279C7-31DF-418C-BF94-BA341C5F8E00}">
      <dgm:prSet/>
      <dgm:spPr/>
      <dgm:t>
        <a:bodyPr/>
        <a:lstStyle/>
        <a:p>
          <a:endParaRPr lang="en-US"/>
        </a:p>
      </dgm:t>
    </dgm:pt>
    <dgm:pt modelId="{0ECA5FFC-E0B5-4B2F-807A-96C900F7BE7B}" type="sibTrans" cxnId="{04A279C7-31DF-418C-BF94-BA341C5F8E00}">
      <dgm:prSet/>
      <dgm:spPr/>
      <dgm:t>
        <a:bodyPr/>
        <a:lstStyle/>
        <a:p>
          <a:endParaRPr lang="en-US"/>
        </a:p>
      </dgm:t>
    </dgm:pt>
    <dgm:pt modelId="{D6B0EF1E-75F3-48F2-8CF9-4B7C5D375D71}" type="pres">
      <dgm:prSet presAssocID="{7AE2BC90-EF39-454E-9AB5-AA56C0A69E6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D4D0A4-599A-4A67-AC52-554B6B11FD39}" type="pres">
      <dgm:prSet presAssocID="{6387262E-9E48-42FD-832E-5842BF982623}" presName="composite" presStyleCnt="0"/>
      <dgm:spPr/>
    </dgm:pt>
    <dgm:pt modelId="{9DBD3139-574B-4863-89EC-A5ADA8029A33}" type="pres">
      <dgm:prSet presAssocID="{6387262E-9E48-42FD-832E-5842BF98262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CC03C8-A24C-48FA-B9D8-DF101FEF8B1D}" type="pres">
      <dgm:prSet presAssocID="{6387262E-9E48-42FD-832E-5842BF982623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E4B7A-2F8E-4644-B5EF-B35948CFEED1}" type="pres">
      <dgm:prSet presAssocID="{AC1432FF-FD4B-4467-AAFE-0498FBECFBA7}" presName="space" presStyleCnt="0"/>
      <dgm:spPr/>
    </dgm:pt>
    <dgm:pt modelId="{629EBA85-2F7A-4FF9-B21E-DEFE36C95C57}" type="pres">
      <dgm:prSet presAssocID="{A13430AD-919D-4D42-A411-D10E41A62E2E}" presName="composite" presStyleCnt="0"/>
      <dgm:spPr/>
    </dgm:pt>
    <dgm:pt modelId="{012F52CC-FE5A-419F-9E38-E6A4A6FF452D}" type="pres">
      <dgm:prSet presAssocID="{A13430AD-919D-4D42-A411-D10E41A62E2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8E343E-752B-446D-AF98-FA447A3D9A5E}" type="pres">
      <dgm:prSet presAssocID="{A13430AD-919D-4D42-A411-D10E41A62E2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7AC10D-6C81-4884-B963-394809F09126}" srcId="{A13430AD-919D-4D42-A411-D10E41A62E2E}" destId="{580E2930-DA81-46E3-9094-1ECFE2693ED0}" srcOrd="0" destOrd="0" parTransId="{2BD99009-C168-47F1-A902-E85ADBBDEBE8}" sibTransId="{4A684F9A-7C9E-4B9F-BA09-5CAC58C21BDF}"/>
    <dgm:cxn modelId="{6A4704FA-7738-4FC7-9A99-6A3C7625D2A4}" type="presOf" srcId="{7AE2BC90-EF39-454E-9AB5-AA56C0A69E66}" destId="{D6B0EF1E-75F3-48F2-8CF9-4B7C5D375D71}" srcOrd="0" destOrd="0" presId="urn:microsoft.com/office/officeart/2005/8/layout/hList1"/>
    <dgm:cxn modelId="{04A279C7-31DF-418C-BF94-BA341C5F8E00}" srcId="{6387262E-9E48-42FD-832E-5842BF982623}" destId="{207B016C-AB01-4341-9801-F9DF21D3A5A9}" srcOrd="0" destOrd="0" parTransId="{97EBAF6B-6EE7-485B-9DD1-BC9AB0B2E710}" sibTransId="{0ECA5FFC-E0B5-4B2F-807A-96C900F7BE7B}"/>
    <dgm:cxn modelId="{0E78795D-BAD5-4550-8DA9-D439A54568BC}" type="presOf" srcId="{580E2930-DA81-46E3-9094-1ECFE2693ED0}" destId="{708E343E-752B-446D-AF98-FA447A3D9A5E}" srcOrd="0" destOrd="0" presId="urn:microsoft.com/office/officeart/2005/8/layout/hList1"/>
    <dgm:cxn modelId="{F84BA479-8D15-46FE-A41A-E81150229A22}" srcId="{7AE2BC90-EF39-454E-9AB5-AA56C0A69E66}" destId="{A13430AD-919D-4D42-A411-D10E41A62E2E}" srcOrd="1" destOrd="0" parTransId="{A246FBAE-3D0A-49D7-9FB0-ED3A36A27F69}" sibTransId="{C50E6F55-E922-4C35-A28D-560932AF17C6}"/>
    <dgm:cxn modelId="{15D1F9CC-EB1C-409B-B583-AE6827125B7E}" type="presOf" srcId="{207B016C-AB01-4341-9801-F9DF21D3A5A9}" destId="{F9CC03C8-A24C-48FA-B9D8-DF101FEF8B1D}" srcOrd="0" destOrd="0" presId="urn:microsoft.com/office/officeart/2005/8/layout/hList1"/>
    <dgm:cxn modelId="{E87BD549-C4E4-49F7-AC29-83427FAF42B1}" srcId="{7AE2BC90-EF39-454E-9AB5-AA56C0A69E66}" destId="{6387262E-9E48-42FD-832E-5842BF982623}" srcOrd="0" destOrd="0" parTransId="{4A547C4E-19CE-463B-A630-328933C1F11E}" sibTransId="{AC1432FF-FD4B-4467-AAFE-0498FBECFBA7}"/>
    <dgm:cxn modelId="{767474BC-749D-481F-8FAE-32121F4A82B0}" type="presOf" srcId="{6387262E-9E48-42FD-832E-5842BF982623}" destId="{9DBD3139-574B-4863-89EC-A5ADA8029A33}" srcOrd="0" destOrd="0" presId="urn:microsoft.com/office/officeart/2005/8/layout/hList1"/>
    <dgm:cxn modelId="{058F6960-E3BE-4293-91FC-326EC60B4D48}" type="presOf" srcId="{A13430AD-919D-4D42-A411-D10E41A62E2E}" destId="{012F52CC-FE5A-419F-9E38-E6A4A6FF452D}" srcOrd="0" destOrd="0" presId="urn:microsoft.com/office/officeart/2005/8/layout/hList1"/>
    <dgm:cxn modelId="{D9DD2F79-2F36-4365-B0D1-777F9BADFCA9}" type="presParOf" srcId="{D6B0EF1E-75F3-48F2-8CF9-4B7C5D375D71}" destId="{EFD4D0A4-599A-4A67-AC52-554B6B11FD39}" srcOrd="0" destOrd="0" presId="urn:microsoft.com/office/officeart/2005/8/layout/hList1"/>
    <dgm:cxn modelId="{0242A0CC-FFF2-4C1C-8624-2FDCB773E0A4}" type="presParOf" srcId="{EFD4D0A4-599A-4A67-AC52-554B6B11FD39}" destId="{9DBD3139-574B-4863-89EC-A5ADA8029A33}" srcOrd="0" destOrd="0" presId="urn:microsoft.com/office/officeart/2005/8/layout/hList1"/>
    <dgm:cxn modelId="{80E3D2A6-D1E1-4EBD-A30A-AB8371A061E5}" type="presParOf" srcId="{EFD4D0A4-599A-4A67-AC52-554B6B11FD39}" destId="{F9CC03C8-A24C-48FA-B9D8-DF101FEF8B1D}" srcOrd="1" destOrd="0" presId="urn:microsoft.com/office/officeart/2005/8/layout/hList1"/>
    <dgm:cxn modelId="{591436C1-3B49-4324-BF9C-95F6F63B1121}" type="presParOf" srcId="{D6B0EF1E-75F3-48F2-8CF9-4B7C5D375D71}" destId="{E12E4B7A-2F8E-4644-B5EF-B35948CFEED1}" srcOrd="1" destOrd="0" presId="urn:microsoft.com/office/officeart/2005/8/layout/hList1"/>
    <dgm:cxn modelId="{79E5A8DE-34BF-4758-B174-6C3B5400E937}" type="presParOf" srcId="{D6B0EF1E-75F3-48F2-8CF9-4B7C5D375D71}" destId="{629EBA85-2F7A-4FF9-B21E-DEFE36C95C57}" srcOrd="2" destOrd="0" presId="urn:microsoft.com/office/officeart/2005/8/layout/hList1"/>
    <dgm:cxn modelId="{9A927887-2EC7-449D-9F30-4533DFF1ED74}" type="presParOf" srcId="{629EBA85-2F7A-4FF9-B21E-DEFE36C95C57}" destId="{012F52CC-FE5A-419F-9E38-E6A4A6FF452D}" srcOrd="0" destOrd="0" presId="urn:microsoft.com/office/officeart/2005/8/layout/hList1"/>
    <dgm:cxn modelId="{14602677-15AA-4F93-99B4-79D19C0A426C}" type="presParOf" srcId="{629EBA85-2F7A-4FF9-B21E-DEFE36C95C57}" destId="{708E343E-752B-446D-AF98-FA447A3D9A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5ADABD1-B1F6-4FEB-B864-5EFE51AB3C7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5CAB44-DA43-4ECF-A343-C39869B99645}">
      <dgm:prSet phldrT="[Text]"/>
      <dgm:spPr/>
      <dgm:t>
        <a:bodyPr/>
        <a:lstStyle/>
        <a:p>
          <a:r>
            <a:rPr lang="en-US" dirty="0" smtClean="0"/>
            <a:t>money</a:t>
          </a:r>
          <a:endParaRPr lang="en-US" dirty="0"/>
        </a:p>
      </dgm:t>
    </dgm:pt>
    <dgm:pt modelId="{DB8A2BD8-9755-4857-B815-188968B9F54F}" type="parTrans" cxnId="{1937F4DC-F37D-45DC-80F4-4EFD72A7FBF7}">
      <dgm:prSet/>
      <dgm:spPr/>
      <dgm:t>
        <a:bodyPr/>
        <a:lstStyle/>
        <a:p>
          <a:endParaRPr lang="en-US"/>
        </a:p>
      </dgm:t>
    </dgm:pt>
    <dgm:pt modelId="{5B8B9976-A3A2-433D-B927-5C59FFAA97E1}" type="sibTrans" cxnId="{1937F4DC-F37D-45DC-80F4-4EFD72A7FBF7}">
      <dgm:prSet/>
      <dgm:spPr/>
      <dgm:t>
        <a:bodyPr/>
        <a:lstStyle/>
        <a:p>
          <a:endParaRPr lang="en-US"/>
        </a:p>
      </dgm:t>
    </dgm:pt>
    <dgm:pt modelId="{27276BF3-6FD3-467A-B443-E44468A0AD6E}">
      <dgm:prSet phldrT="[Text]"/>
      <dgm:spPr/>
      <dgm:t>
        <a:bodyPr/>
        <a:lstStyle/>
        <a:p>
          <a:r>
            <a:rPr lang="en-US" dirty="0" smtClean="0"/>
            <a:t>“Accidental Death”: murder, natural disaster etc. Rs. 2 lakh</a:t>
          </a:r>
          <a:endParaRPr lang="en-US" dirty="0"/>
        </a:p>
      </dgm:t>
    </dgm:pt>
    <dgm:pt modelId="{190A39D9-F38A-444C-8752-25F69CF27F29}" type="parTrans" cxnId="{3AB9FD29-BE14-49F3-ADA7-E0416210F22E}">
      <dgm:prSet/>
      <dgm:spPr/>
      <dgm:t>
        <a:bodyPr/>
        <a:lstStyle/>
        <a:p>
          <a:endParaRPr lang="en-US"/>
        </a:p>
      </dgm:t>
    </dgm:pt>
    <dgm:pt modelId="{03D8CD8C-062B-430E-9C44-F737FB3CA6FF}" type="sibTrans" cxnId="{3AB9FD29-BE14-49F3-ADA7-E0416210F22E}">
      <dgm:prSet/>
      <dgm:spPr/>
      <dgm:t>
        <a:bodyPr/>
        <a:lstStyle/>
        <a:p>
          <a:endParaRPr lang="en-US"/>
        </a:p>
      </dgm:t>
    </dgm:pt>
    <dgm:pt modelId="{0448BE36-AB91-4358-A62E-8B34E041E4A0}">
      <dgm:prSet phldrT="[Text]"/>
      <dgm:spPr/>
      <dgm:t>
        <a:bodyPr/>
        <a:lstStyle/>
        <a:p>
          <a:r>
            <a:rPr lang="en-US" dirty="0" smtClean="0"/>
            <a:t>2 organs/&gt;: max.2 lakh</a:t>
          </a:r>
          <a:endParaRPr lang="en-US" dirty="0"/>
        </a:p>
      </dgm:t>
    </dgm:pt>
    <dgm:pt modelId="{B5DD81F5-A302-4850-8CAC-6318A682360D}" type="parTrans" cxnId="{43AA946C-FFBA-4580-ACA9-E97EC36FD5F3}">
      <dgm:prSet/>
      <dgm:spPr/>
      <dgm:t>
        <a:bodyPr/>
        <a:lstStyle/>
        <a:p>
          <a:endParaRPr lang="en-US"/>
        </a:p>
      </dgm:t>
    </dgm:pt>
    <dgm:pt modelId="{355D3C07-2767-4D12-BF7F-812F45F9FCA4}" type="sibTrans" cxnId="{43AA946C-FFBA-4580-ACA9-E97EC36FD5F3}">
      <dgm:prSet/>
      <dgm:spPr/>
      <dgm:t>
        <a:bodyPr/>
        <a:lstStyle/>
        <a:p>
          <a:endParaRPr lang="en-US"/>
        </a:p>
      </dgm:t>
    </dgm:pt>
    <dgm:pt modelId="{D340C40B-DC02-44B3-9962-A5F0D93120D6}">
      <dgm:prSet phldrT="[Text]"/>
      <dgm:spPr/>
      <dgm:t>
        <a:bodyPr/>
        <a:lstStyle/>
        <a:p>
          <a:r>
            <a:rPr lang="en-US" dirty="0" smtClean="0"/>
            <a:t>No money</a:t>
          </a:r>
          <a:endParaRPr lang="en-US" dirty="0"/>
        </a:p>
      </dgm:t>
    </dgm:pt>
    <dgm:pt modelId="{71092D6C-7339-48AA-95A9-56ACE7ADA621}" type="parTrans" cxnId="{223937C8-A66B-4AAA-BD87-C7A544F6D6C9}">
      <dgm:prSet/>
      <dgm:spPr/>
      <dgm:t>
        <a:bodyPr/>
        <a:lstStyle/>
        <a:p>
          <a:endParaRPr lang="en-US"/>
        </a:p>
      </dgm:t>
    </dgm:pt>
    <dgm:pt modelId="{1FCA049D-B719-4872-9419-5C2FFE8384FD}" type="sibTrans" cxnId="{223937C8-A66B-4AAA-BD87-C7A544F6D6C9}">
      <dgm:prSet/>
      <dgm:spPr/>
      <dgm:t>
        <a:bodyPr/>
        <a:lstStyle/>
        <a:p>
          <a:endParaRPr lang="en-US"/>
        </a:p>
      </dgm:t>
    </dgm:pt>
    <dgm:pt modelId="{A916B81F-A90C-40C3-9C93-7921195154FF}">
      <dgm:prSet phldrT="[Text]"/>
      <dgm:spPr/>
      <dgm:t>
        <a:bodyPr/>
        <a:lstStyle/>
        <a:p>
          <a:r>
            <a:rPr lang="en-US" dirty="0" smtClean="0"/>
            <a:t>No death, no accident.</a:t>
          </a:r>
          <a:endParaRPr lang="en-US" dirty="0"/>
        </a:p>
      </dgm:t>
    </dgm:pt>
    <dgm:pt modelId="{18384B9D-B7F2-4448-B0EC-EB5F0264E3F4}" type="parTrans" cxnId="{763A2B67-B136-43A3-A6F0-B3185A9FEFA4}">
      <dgm:prSet/>
      <dgm:spPr/>
      <dgm:t>
        <a:bodyPr/>
        <a:lstStyle/>
        <a:p>
          <a:endParaRPr lang="en-US"/>
        </a:p>
      </dgm:t>
    </dgm:pt>
    <dgm:pt modelId="{195BDD04-5A72-459D-9A5E-E47D75378B7F}" type="sibTrans" cxnId="{763A2B67-B136-43A3-A6F0-B3185A9FEFA4}">
      <dgm:prSet/>
      <dgm:spPr/>
      <dgm:t>
        <a:bodyPr/>
        <a:lstStyle/>
        <a:p>
          <a:endParaRPr lang="en-US"/>
        </a:p>
      </dgm:t>
    </dgm:pt>
    <dgm:pt modelId="{FA97702A-BDED-4A37-9FC1-455DA2CF3C94}">
      <dgm:prSet phldrT="[Text]"/>
      <dgm:spPr/>
      <dgm:t>
        <a:bodyPr/>
        <a:lstStyle/>
        <a:p>
          <a:r>
            <a:rPr lang="en-US" dirty="0" smtClean="0"/>
            <a:t>Hospitalization cost &lt;buy health insurance&gt;</a:t>
          </a:r>
          <a:endParaRPr lang="en-US" dirty="0"/>
        </a:p>
      </dgm:t>
    </dgm:pt>
    <dgm:pt modelId="{121EBE71-199D-485C-804C-CB2BE29DE2EE}" type="parTrans" cxnId="{3412DBE0-2142-4066-98C4-E642D7CBAC76}">
      <dgm:prSet/>
      <dgm:spPr/>
      <dgm:t>
        <a:bodyPr/>
        <a:lstStyle/>
        <a:p>
          <a:endParaRPr lang="en-US"/>
        </a:p>
      </dgm:t>
    </dgm:pt>
    <dgm:pt modelId="{1A636744-457A-42D7-9DE1-AE20EFF16D4B}" type="sibTrans" cxnId="{3412DBE0-2142-4066-98C4-E642D7CBAC76}">
      <dgm:prSet/>
      <dgm:spPr/>
      <dgm:t>
        <a:bodyPr/>
        <a:lstStyle/>
        <a:p>
          <a:endParaRPr lang="en-US"/>
        </a:p>
      </dgm:t>
    </dgm:pt>
    <dgm:pt modelId="{1AC2BA0E-434C-466D-8365-D9D15C4EA771}">
      <dgm:prSet phldrT="[Text]"/>
      <dgm:spPr/>
      <dgm:t>
        <a:bodyPr/>
        <a:lstStyle/>
        <a:p>
          <a:r>
            <a:rPr lang="en-US" dirty="0" smtClean="0"/>
            <a:t>1 eye/hand/leg: 1 lakh</a:t>
          </a:r>
          <a:endParaRPr lang="en-US" dirty="0"/>
        </a:p>
      </dgm:t>
    </dgm:pt>
    <dgm:pt modelId="{1FD5B1DA-3CF1-4539-B2F3-BAB256C67A80}" type="parTrans" cxnId="{6FD272A4-93AC-49DF-890E-6B764A590EC6}">
      <dgm:prSet/>
      <dgm:spPr/>
      <dgm:t>
        <a:bodyPr/>
        <a:lstStyle/>
        <a:p>
          <a:endParaRPr lang="en-US"/>
        </a:p>
      </dgm:t>
    </dgm:pt>
    <dgm:pt modelId="{4067F026-9A98-430E-8C5E-B8CBCB2BD62F}" type="sibTrans" cxnId="{6FD272A4-93AC-49DF-890E-6B764A590EC6}">
      <dgm:prSet/>
      <dgm:spPr/>
      <dgm:t>
        <a:bodyPr/>
        <a:lstStyle/>
        <a:p>
          <a:endParaRPr lang="en-US"/>
        </a:p>
      </dgm:t>
    </dgm:pt>
    <dgm:pt modelId="{0F064994-36ED-4ABF-BB03-36946D2A3680}">
      <dgm:prSet phldrT="[Text]"/>
      <dgm:spPr/>
      <dgm:t>
        <a:bodyPr/>
        <a:lstStyle/>
        <a:p>
          <a:r>
            <a:rPr lang="en-US" dirty="0" smtClean="0"/>
            <a:t>Natural death &lt;buy JJ&gt;</a:t>
          </a:r>
          <a:endParaRPr lang="en-US" dirty="0"/>
        </a:p>
      </dgm:t>
    </dgm:pt>
    <dgm:pt modelId="{AD0EF0B9-F594-41BB-B8D9-9A4BDB1830C6}" type="parTrans" cxnId="{B62F2221-BE6F-43C5-8FA9-17BBDCD1268F}">
      <dgm:prSet/>
      <dgm:spPr/>
      <dgm:t>
        <a:bodyPr/>
        <a:lstStyle/>
        <a:p>
          <a:endParaRPr lang="en-US"/>
        </a:p>
      </dgm:t>
    </dgm:pt>
    <dgm:pt modelId="{C9C359AD-EF64-46F6-BF45-5C5A9288695E}" type="sibTrans" cxnId="{B62F2221-BE6F-43C5-8FA9-17BBDCD1268F}">
      <dgm:prSet/>
      <dgm:spPr/>
      <dgm:t>
        <a:bodyPr/>
        <a:lstStyle/>
        <a:p>
          <a:endParaRPr lang="en-US"/>
        </a:p>
      </dgm:t>
    </dgm:pt>
    <dgm:pt modelId="{CF8CD4D3-3855-4B5B-98FD-2830207337D4}">
      <dgm:prSet phldrT="[Text]"/>
      <dgm:spPr/>
      <dgm:t>
        <a:bodyPr/>
        <a:lstStyle/>
        <a:p>
          <a:r>
            <a:rPr lang="en-US" dirty="0" smtClean="0"/>
            <a:t>Suicide  &lt;buy JJ&gt;</a:t>
          </a:r>
          <a:endParaRPr lang="en-US" dirty="0"/>
        </a:p>
      </dgm:t>
    </dgm:pt>
    <dgm:pt modelId="{445FEAE9-1F9B-422C-8076-506564665742}" type="parTrans" cxnId="{C7695678-3FAC-4FCC-BE9F-A4FA13D4F65A}">
      <dgm:prSet/>
      <dgm:spPr/>
      <dgm:t>
        <a:bodyPr/>
        <a:lstStyle/>
        <a:p>
          <a:endParaRPr lang="en-US"/>
        </a:p>
      </dgm:t>
    </dgm:pt>
    <dgm:pt modelId="{FF80588F-68DB-4C15-A216-7CC264DDCE4B}" type="sibTrans" cxnId="{C7695678-3FAC-4FCC-BE9F-A4FA13D4F65A}">
      <dgm:prSet/>
      <dgm:spPr/>
      <dgm:t>
        <a:bodyPr/>
        <a:lstStyle/>
        <a:p>
          <a:endParaRPr lang="en-US"/>
        </a:p>
      </dgm:t>
    </dgm:pt>
    <dgm:pt modelId="{EC564A7E-50A1-4204-A3B2-E7B83CBD9D0B}" type="pres">
      <dgm:prSet presAssocID="{95ADABD1-B1F6-4FEB-B864-5EFE51AB3C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6642BC-AA2A-4337-8375-F137081B4524}" type="pres">
      <dgm:prSet presAssocID="{975CAB44-DA43-4ECF-A343-C39869B99645}" presName="composite" presStyleCnt="0"/>
      <dgm:spPr/>
    </dgm:pt>
    <dgm:pt modelId="{BC422595-E3C0-456B-9DDC-2D39982421A6}" type="pres">
      <dgm:prSet presAssocID="{975CAB44-DA43-4ECF-A343-C39869B9964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BAE6A-BDD4-45BE-BF29-2C37E26D9ED3}" type="pres">
      <dgm:prSet presAssocID="{975CAB44-DA43-4ECF-A343-C39869B99645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AF3E32-5CE4-46A4-A294-62E73D80AA33}" type="pres">
      <dgm:prSet presAssocID="{5B8B9976-A3A2-433D-B927-5C59FFAA97E1}" presName="space" presStyleCnt="0"/>
      <dgm:spPr/>
    </dgm:pt>
    <dgm:pt modelId="{6D5E4E76-D50B-4DB8-9620-145959C1DCEB}" type="pres">
      <dgm:prSet presAssocID="{D340C40B-DC02-44B3-9962-A5F0D93120D6}" presName="composite" presStyleCnt="0"/>
      <dgm:spPr/>
    </dgm:pt>
    <dgm:pt modelId="{5DE79673-AE75-4632-BFF3-59F22A5D2AAE}" type="pres">
      <dgm:prSet presAssocID="{D340C40B-DC02-44B3-9962-A5F0D93120D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59C6C4-FBC1-405B-85F0-EEDBC4E698B3}" type="pres">
      <dgm:prSet presAssocID="{D340C40B-DC02-44B3-9962-A5F0D93120D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D67D5-36E8-4646-AE83-D6305790BEF5}" type="presOf" srcId="{1AC2BA0E-434C-466D-8365-D9D15C4EA771}" destId="{C55BAE6A-BDD4-45BE-BF29-2C37E26D9ED3}" srcOrd="0" destOrd="1" presId="urn:microsoft.com/office/officeart/2005/8/layout/hList1"/>
    <dgm:cxn modelId="{EBE9DE3B-0101-44A3-A829-633D1A0E50C1}" type="presOf" srcId="{A916B81F-A90C-40C3-9C93-7921195154FF}" destId="{F659C6C4-FBC1-405B-85F0-EEDBC4E698B3}" srcOrd="0" destOrd="0" presId="urn:microsoft.com/office/officeart/2005/8/layout/hList1"/>
    <dgm:cxn modelId="{3412DBE0-2142-4066-98C4-E642D7CBAC76}" srcId="{D340C40B-DC02-44B3-9962-A5F0D93120D6}" destId="{FA97702A-BDED-4A37-9FC1-455DA2CF3C94}" srcOrd="3" destOrd="0" parTransId="{121EBE71-199D-485C-804C-CB2BE29DE2EE}" sibTransId="{1A636744-457A-42D7-9DE1-AE20EFF16D4B}"/>
    <dgm:cxn modelId="{223937C8-A66B-4AAA-BD87-C7A544F6D6C9}" srcId="{95ADABD1-B1F6-4FEB-B864-5EFE51AB3C77}" destId="{D340C40B-DC02-44B3-9962-A5F0D93120D6}" srcOrd="1" destOrd="0" parTransId="{71092D6C-7339-48AA-95A9-56ACE7ADA621}" sibTransId="{1FCA049D-B719-4872-9419-5C2FFE8384FD}"/>
    <dgm:cxn modelId="{C929B789-0291-4AB5-8118-85728E8EBE6E}" type="presOf" srcId="{27276BF3-6FD3-467A-B443-E44468A0AD6E}" destId="{C55BAE6A-BDD4-45BE-BF29-2C37E26D9ED3}" srcOrd="0" destOrd="0" presId="urn:microsoft.com/office/officeart/2005/8/layout/hList1"/>
    <dgm:cxn modelId="{1937F4DC-F37D-45DC-80F4-4EFD72A7FBF7}" srcId="{95ADABD1-B1F6-4FEB-B864-5EFE51AB3C77}" destId="{975CAB44-DA43-4ECF-A343-C39869B99645}" srcOrd="0" destOrd="0" parTransId="{DB8A2BD8-9755-4857-B815-188968B9F54F}" sibTransId="{5B8B9976-A3A2-433D-B927-5C59FFAA97E1}"/>
    <dgm:cxn modelId="{98C0D0BC-E7B6-49FB-AC0B-99837D868A97}" type="presOf" srcId="{95ADABD1-B1F6-4FEB-B864-5EFE51AB3C77}" destId="{EC564A7E-50A1-4204-A3B2-E7B83CBD9D0B}" srcOrd="0" destOrd="0" presId="urn:microsoft.com/office/officeart/2005/8/layout/hList1"/>
    <dgm:cxn modelId="{DB2E3E72-FA74-4EDD-A472-C66BF42389DE}" type="presOf" srcId="{CF8CD4D3-3855-4B5B-98FD-2830207337D4}" destId="{F659C6C4-FBC1-405B-85F0-EEDBC4E698B3}" srcOrd="0" destOrd="2" presId="urn:microsoft.com/office/officeart/2005/8/layout/hList1"/>
    <dgm:cxn modelId="{6FD272A4-93AC-49DF-890E-6B764A590EC6}" srcId="{975CAB44-DA43-4ECF-A343-C39869B99645}" destId="{1AC2BA0E-434C-466D-8365-D9D15C4EA771}" srcOrd="1" destOrd="0" parTransId="{1FD5B1DA-3CF1-4539-B2F3-BAB256C67A80}" sibTransId="{4067F026-9A98-430E-8C5E-B8CBCB2BD62F}"/>
    <dgm:cxn modelId="{65F7AA8A-B25D-417A-90D8-FB98CCA9ED5E}" type="presOf" srcId="{FA97702A-BDED-4A37-9FC1-455DA2CF3C94}" destId="{F659C6C4-FBC1-405B-85F0-EEDBC4E698B3}" srcOrd="0" destOrd="3" presId="urn:microsoft.com/office/officeart/2005/8/layout/hList1"/>
    <dgm:cxn modelId="{C7695678-3FAC-4FCC-BE9F-A4FA13D4F65A}" srcId="{D340C40B-DC02-44B3-9962-A5F0D93120D6}" destId="{CF8CD4D3-3855-4B5B-98FD-2830207337D4}" srcOrd="2" destOrd="0" parTransId="{445FEAE9-1F9B-422C-8076-506564665742}" sibTransId="{FF80588F-68DB-4C15-A216-7CC264DDCE4B}"/>
    <dgm:cxn modelId="{BCF02FBE-0FB5-4733-A95D-4A1FDB3B18FB}" type="presOf" srcId="{975CAB44-DA43-4ECF-A343-C39869B99645}" destId="{BC422595-E3C0-456B-9DDC-2D39982421A6}" srcOrd="0" destOrd="0" presId="urn:microsoft.com/office/officeart/2005/8/layout/hList1"/>
    <dgm:cxn modelId="{3AB9FD29-BE14-49F3-ADA7-E0416210F22E}" srcId="{975CAB44-DA43-4ECF-A343-C39869B99645}" destId="{27276BF3-6FD3-467A-B443-E44468A0AD6E}" srcOrd="0" destOrd="0" parTransId="{190A39D9-F38A-444C-8752-25F69CF27F29}" sibTransId="{03D8CD8C-062B-430E-9C44-F737FB3CA6FF}"/>
    <dgm:cxn modelId="{B62F2221-BE6F-43C5-8FA9-17BBDCD1268F}" srcId="{D340C40B-DC02-44B3-9962-A5F0D93120D6}" destId="{0F064994-36ED-4ABF-BB03-36946D2A3680}" srcOrd="1" destOrd="0" parTransId="{AD0EF0B9-F594-41BB-B8D9-9A4BDB1830C6}" sibTransId="{C9C359AD-EF64-46F6-BF45-5C5A9288695E}"/>
    <dgm:cxn modelId="{DAB28E0F-D374-4652-8F49-59798CFEC892}" type="presOf" srcId="{0F064994-36ED-4ABF-BB03-36946D2A3680}" destId="{F659C6C4-FBC1-405B-85F0-EEDBC4E698B3}" srcOrd="0" destOrd="1" presId="urn:microsoft.com/office/officeart/2005/8/layout/hList1"/>
    <dgm:cxn modelId="{355CEE5E-B6AC-4379-BE6F-C88D924E96A7}" type="presOf" srcId="{0448BE36-AB91-4358-A62E-8B34E041E4A0}" destId="{C55BAE6A-BDD4-45BE-BF29-2C37E26D9ED3}" srcOrd="0" destOrd="2" presId="urn:microsoft.com/office/officeart/2005/8/layout/hList1"/>
    <dgm:cxn modelId="{763A2B67-B136-43A3-A6F0-B3185A9FEFA4}" srcId="{D340C40B-DC02-44B3-9962-A5F0D93120D6}" destId="{A916B81F-A90C-40C3-9C93-7921195154FF}" srcOrd="0" destOrd="0" parTransId="{18384B9D-B7F2-4448-B0EC-EB5F0264E3F4}" sibTransId="{195BDD04-5A72-459D-9A5E-E47D75378B7F}"/>
    <dgm:cxn modelId="{B23D4499-B25C-4E06-826D-6FB1083A8D76}" type="presOf" srcId="{D340C40B-DC02-44B3-9962-A5F0D93120D6}" destId="{5DE79673-AE75-4632-BFF3-59F22A5D2AAE}" srcOrd="0" destOrd="0" presId="urn:microsoft.com/office/officeart/2005/8/layout/hList1"/>
    <dgm:cxn modelId="{43AA946C-FFBA-4580-ACA9-E97EC36FD5F3}" srcId="{975CAB44-DA43-4ECF-A343-C39869B99645}" destId="{0448BE36-AB91-4358-A62E-8B34E041E4A0}" srcOrd="2" destOrd="0" parTransId="{B5DD81F5-A302-4850-8CAC-6318A682360D}" sibTransId="{355D3C07-2767-4D12-BF7F-812F45F9FCA4}"/>
    <dgm:cxn modelId="{2E65DA5A-4921-48E3-9646-9C6E52C1A051}" type="presParOf" srcId="{EC564A7E-50A1-4204-A3B2-E7B83CBD9D0B}" destId="{BB6642BC-AA2A-4337-8375-F137081B4524}" srcOrd="0" destOrd="0" presId="urn:microsoft.com/office/officeart/2005/8/layout/hList1"/>
    <dgm:cxn modelId="{0D014CDF-4851-4B41-BD3D-42A3CE413365}" type="presParOf" srcId="{BB6642BC-AA2A-4337-8375-F137081B4524}" destId="{BC422595-E3C0-456B-9DDC-2D39982421A6}" srcOrd="0" destOrd="0" presId="urn:microsoft.com/office/officeart/2005/8/layout/hList1"/>
    <dgm:cxn modelId="{3907720D-6974-47BD-BA85-5097D0D3E17C}" type="presParOf" srcId="{BB6642BC-AA2A-4337-8375-F137081B4524}" destId="{C55BAE6A-BDD4-45BE-BF29-2C37E26D9ED3}" srcOrd="1" destOrd="0" presId="urn:microsoft.com/office/officeart/2005/8/layout/hList1"/>
    <dgm:cxn modelId="{79A6B2FC-C984-43D6-8158-B7A7C5C0A437}" type="presParOf" srcId="{EC564A7E-50A1-4204-A3B2-E7B83CBD9D0B}" destId="{3AAF3E32-5CE4-46A4-A294-62E73D80AA33}" srcOrd="1" destOrd="0" presId="urn:microsoft.com/office/officeart/2005/8/layout/hList1"/>
    <dgm:cxn modelId="{2E5A7978-DF9A-4EF9-B898-B0001A6FFE50}" type="presParOf" srcId="{EC564A7E-50A1-4204-A3B2-E7B83CBD9D0B}" destId="{6D5E4E76-D50B-4DB8-9620-145959C1DCEB}" srcOrd="2" destOrd="0" presId="urn:microsoft.com/office/officeart/2005/8/layout/hList1"/>
    <dgm:cxn modelId="{D5D04E54-3331-48C9-BEE9-AF7BE57292FF}" type="presParOf" srcId="{6D5E4E76-D50B-4DB8-9620-145959C1DCEB}" destId="{5DE79673-AE75-4632-BFF3-59F22A5D2AAE}" srcOrd="0" destOrd="0" presId="urn:microsoft.com/office/officeart/2005/8/layout/hList1"/>
    <dgm:cxn modelId="{358C043F-0437-4E00-B4CD-E0349F746EE3}" type="presParOf" srcId="{6D5E4E76-D50B-4DB8-9620-145959C1DCEB}" destId="{F659C6C4-FBC1-405B-85F0-EEDBC4E698B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45DC50E-F81F-43ED-9630-8EFC15175295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20F09A-B37D-46FF-B7FE-10CD79D4D414}">
      <dgm:prSet phldrT="[Text]"/>
      <dgm:spPr/>
      <dgm:t>
        <a:bodyPr/>
        <a:lstStyle/>
        <a:p>
          <a:r>
            <a:rPr lang="en-US" dirty="0" smtClean="0"/>
            <a:t>insurance</a:t>
          </a:r>
          <a:endParaRPr lang="en-US" dirty="0"/>
        </a:p>
      </dgm:t>
    </dgm:pt>
    <dgm:pt modelId="{8E6CDC3B-27D1-407D-A263-E28C92DBECF0}" type="parTrans" cxnId="{82F5ABAD-F74A-4196-9023-B4EB155EA2F8}">
      <dgm:prSet/>
      <dgm:spPr/>
      <dgm:t>
        <a:bodyPr/>
        <a:lstStyle/>
        <a:p>
          <a:endParaRPr lang="en-US"/>
        </a:p>
      </dgm:t>
    </dgm:pt>
    <dgm:pt modelId="{49754450-3A6B-4B48-983D-D596A2B243AA}" type="sibTrans" cxnId="{82F5ABAD-F74A-4196-9023-B4EB155EA2F8}">
      <dgm:prSet/>
      <dgm:spPr/>
      <dgm:t>
        <a:bodyPr/>
        <a:lstStyle/>
        <a:p>
          <a:endParaRPr lang="en-US"/>
        </a:p>
      </dgm:t>
    </dgm:pt>
    <dgm:pt modelId="{7C16AE1A-214F-4A75-AE81-4AFD20CDA164}">
      <dgm:prSet phldrT="[Text]"/>
      <dgm:spPr/>
      <dgm:t>
        <a:bodyPr/>
        <a:lstStyle/>
        <a:p>
          <a:r>
            <a:rPr lang="en-US" dirty="0" smtClean="0"/>
            <a:t>Life</a:t>
          </a:r>
          <a:endParaRPr lang="en-US" dirty="0"/>
        </a:p>
      </dgm:t>
    </dgm:pt>
    <dgm:pt modelId="{8580E223-9534-4482-AAA9-EF4B86110E72}" type="parTrans" cxnId="{BCAEA89D-3BF5-43BD-9C17-4AE44C2AE185}">
      <dgm:prSet/>
      <dgm:spPr/>
      <dgm:t>
        <a:bodyPr/>
        <a:lstStyle/>
        <a:p>
          <a:endParaRPr lang="en-US"/>
        </a:p>
      </dgm:t>
    </dgm:pt>
    <dgm:pt modelId="{D61EB4D7-7C64-4F8C-8848-37EFC0C504D3}" type="sibTrans" cxnId="{BCAEA89D-3BF5-43BD-9C17-4AE44C2AE185}">
      <dgm:prSet/>
      <dgm:spPr/>
      <dgm:t>
        <a:bodyPr/>
        <a:lstStyle/>
        <a:p>
          <a:endParaRPr lang="en-US"/>
        </a:p>
      </dgm:t>
    </dgm:pt>
    <dgm:pt modelId="{B7D4C36E-ADE4-4CBB-93EC-4B79877F68BE}">
      <dgm:prSet phldrT="[Text]"/>
      <dgm:spPr/>
      <dgm:t>
        <a:bodyPr/>
        <a:lstStyle/>
        <a:p>
          <a:r>
            <a:rPr lang="en-US" dirty="0" err="1" smtClean="0"/>
            <a:t>rPLI</a:t>
          </a:r>
          <a:endParaRPr lang="en-US" dirty="0"/>
        </a:p>
      </dgm:t>
    </dgm:pt>
    <dgm:pt modelId="{F71AD011-995D-4E10-B8F5-F54C509B5B6D}" type="parTrans" cxnId="{F45648C9-8B61-401D-9E9E-1D46270E5FA3}">
      <dgm:prSet/>
      <dgm:spPr/>
      <dgm:t>
        <a:bodyPr/>
        <a:lstStyle/>
        <a:p>
          <a:endParaRPr lang="en-US"/>
        </a:p>
      </dgm:t>
    </dgm:pt>
    <dgm:pt modelId="{3EC20C75-9105-4FAA-99CF-A71226F63549}" type="sibTrans" cxnId="{F45648C9-8B61-401D-9E9E-1D46270E5FA3}">
      <dgm:prSet/>
      <dgm:spPr/>
      <dgm:t>
        <a:bodyPr/>
        <a:lstStyle/>
        <a:p>
          <a:endParaRPr lang="en-US"/>
        </a:p>
      </dgm:t>
    </dgm:pt>
    <dgm:pt modelId="{0677F312-CA70-4785-9301-F2CB44AB5A78}">
      <dgm:prSet phldrT="[Text]"/>
      <dgm:spPr/>
      <dgm:t>
        <a:bodyPr/>
        <a:lstStyle/>
        <a:p>
          <a:r>
            <a:rPr lang="en-US" dirty="0" smtClean="0"/>
            <a:t>PM-SB</a:t>
          </a:r>
          <a:endParaRPr lang="en-US" dirty="0"/>
        </a:p>
      </dgm:t>
    </dgm:pt>
    <dgm:pt modelId="{941721D5-0C86-4585-8508-5DDC01603578}" type="parTrans" cxnId="{5345D372-A03F-4224-96FA-FAE112082509}">
      <dgm:prSet/>
      <dgm:spPr/>
      <dgm:t>
        <a:bodyPr/>
        <a:lstStyle/>
        <a:p>
          <a:endParaRPr lang="en-US"/>
        </a:p>
      </dgm:t>
    </dgm:pt>
    <dgm:pt modelId="{D785D463-729F-4EF6-BF53-97957B433353}" type="sibTrans" cxnId="{5345D372-A03F-4224-96FA-FAE112082509}">
      <dgm:prSet/>
      <dgm:spPr/>
      <dgm:t>
        <a:bodyPr/>
        <a:lstStyle/>
        <a:p>
          <a:endParaRPr lang="en-US"/>
        </a:p>
      </dgm:t>
    </dgm:pt>
    <dgm:pt modelId="{C188AA09-F79B-4EF6-B50C-20C501C7E52F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Health</a:t>
          </a:r>
          <a:endParaRPr lang="en-US" dirty="0"/>
        </a:p>
      </dgm:t>
    </dgm:pt>
    <dgm:pt modelId="{66C40DFC-FF99-4E20-BCBA-0814983A791E}" type="parTrans" cxnId="{7D7A8DF5-8D06-4311-A0DD-49FCF4F98810}">
      <dgm:prSet/>
      <dgm:spPr/>
      <dgm:t>
        <a:bodyPr/>
        <a:lstStyle/>
        <a:p>
          <a:endParaRPr lang="en-US"/>
        </a:p>
      </dgm:t>
    </dgm:pt>
    <dgm:pt modelId="{0439D592-31DD-4ACE-86D1-3308B7BA908C}" type="sibTrans" cxnId="{7D7A8DF5-8D06-4311-A0DD-49FCF4F98810}">
      <dgm:prSet/>
      <dgm:spPr/>
      <dgm:t>
        <a:bodyPr/>
        <a:lstStyle/>
        <a:p>
          <a:endParaRPr lang="en-US"/>
        </a:p>
      </dgm:t>
    </dgm:pt>
    <dgm:pt modelId="{6051B2DC-E516-4526-AB5A-2F8EDA7ED4C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 smtClean="0"/>
            <a:t>Rashtryia</a:t>
          </a:r>
          <a:r>
            <a:rPr lang="en-US" dirty="0" smtClean="0"/>
            <a:t> [BPL]</a:t>
          </a:r>
          <a:endParaRPr lang="en-US" dirty="0"/>
        </a:p>
      </dgm:t>
    </dgm:pt>
    <dgm:pt modelId="{37EDBECD-313B-4CCB-9AD7-F8DD498078A1}" type="parTrans" cxnId="{BD7965ED-DB56-4F56-84AD-191441B0A561}">
      <dgm:prSet/>
      <dgm:spPr/>
      <dgm:t>
        <a:bodyPr/>
        <a:lstStyle/>
        <a:p>
          <a:endParaRPr lang="en-US"/>
        </a:p>
      </dgm:t>
    </dgm:pt>
    <dgm:pt modelId="{7B44DBDC-FDD7-4438-9865-CBE36BF7A6CF}" type="sibTrans" cxnId="{BD7965ED-DB56-4F56-84AD-191441B0A561}">
      <dgm:prSet/>
      <dgm:spPr/>
      <dgm:t>
        <a:bodyPr/>
        <a:lstStyle/>
        <a:p>
          <a:endParaRPr lang="en-US"/>
        </a:p>
      </dgm:t>
    </dgm:pt>
    <dgm:pt modelId="{9A51B3A4-2691-4E0F-822C-42B9FAC9B1C4}">
      <dgm:prSet phldrT="[Text]"/>
      <dgm:spPr/>
      <dgm:t>
        <a:bodyPr/>
        <a:lstStyle/>
        <a:p>
          <a:r>
            <a:rPr lang="en-US" dirty="0" smtClean="0"/>
            <a:t>JJ</a:t>
          </a:r>
          <a:endParaRPr lang="en-US" dirty="0"/>
        </a:p>
      </dgm:t>
    </dgm:pt>
    <dgm:pt modelId="{BAF394A6-4603-4297-856E-D45DCD36A069}" type="parTrans" cxnId="{29EC6696-B007-4007-97B3-F87EC5CC611F}">
      <dgm:prSet/>
      <dgm:spPr/>
      <dgm:t>
        <a:bodyPr/>
        <a:lstStyle/>
        <a:p>
          <a:endParaRPr lang="en-US"/>
        </a:p>
      </dgm:t>
    </dgm:pt>
    <dgm:pt modelId="{7C468566-35FB-4ED3-BE84-437D180708C1}" type="sibTrans" cxnId="{29EC6696-B007-4007-97B3-F87EC5CC611F}">
      <dgm:prSet/>
      <dgm:spPr/>
      <dgm:t>
        <a:bodyPr/>
        <a:lstStyle/>
        <a:p>
          <a:endParaRPr lang="en-US"/>
        </a:p>
      </dgm:t>
    </dgm:pt>
    <dgm:pt modelId="{827D721E-AB5C-4391-9EB1-DBA6B1AAC6D0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Accident cum death</a:t>
          </a:r>
          <a:endParaRPr lang="en-US" dirty="0"/>
        </a:p>
      </dgm:t>
    </dgm:pt>
    <dgm:pt modelId="{172EABB3-BE29-41F8-A5D2-63EB6C7E22D0}" type="parTrans" cxnId="{0A787836-3D88-41B8-9A52-0A920002B187}">
      <dgm:prSet/>
      <dgm:spPr/>
      <dgm:t>
        <a:bodyPr/>
        <a:lstStyle/>
        <a:p>
          <a:endParaRPr lang="en-US"/>
        </a:p>
      </dgm:t>
    </dgm:pt>
    <dgm:pt modelId="{32F6B6AE-F0D9-4D7D-8354-20BB59C3B589}" type="sibTrans" cxnId="{0A787836-3D88-41B8-9A52-0A920002B187}">
      <dgm:prSet/>
      <dgm:spPr/>
      <dgm:t>
        <a:bodyPr/>
        <a:lstStyle/>
        <a:p>
          <a:endParaRPr lang="en-US"/>
        </a:p>
      </dgm:t>
    </dgm:pt>
    <dgm:pt modelId="{BC26509D-D06E-4F07-A474-3CB4F423FA3A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 smtClean="0"/>
            <a:t>Aam</a:t>
          </a:r>
          <a:r>
            <a:rPr lang="en-US" dirty="0" smtClean="0"/>
            <a:t> </a:t>
          </a:r>
          <a:r>
            <a:rPr lang="en-US" dirty="0" err="1" smtClean="0"/>
            <a:t>Admi</a:t>
          </a:r>
          <a:r>
            <a:rPr lang="en-US" dirty="0" smtClean="0"/>
            <a:t> </a:t>
          </a:r>
          <a:r>
            <a:rPr lang="en-US" dirty="0" err="1" smtClean="0"/>
            <a:t>Bima</a:t>
          </a:r>
          <a:endParaRPr lang="en-US" dirty="0"/>
        </a:p>
      </dgm:t>
    </dgm:pt>
    <dgm:pt modelId="{F723CFCA-B677-436E-B9EB-A0C659C99C72}" type="parTrans" cxnId="{5668F59F-C220-4514-8CB0-6A775100E01B}">
      <dgm:prSet/>
      <dgm:spPr/>
      <dgm:t>
        <a:bodyPr/>
        <a:lstStyle/>
        <a:p>
          <a:endParaRPr lang="en-US"/>
        </a:p>
      </dgm:t>
    </dgm:pt>
    <dgm:pt modelId="{246DCCE4-B165-4B56-8DFC-13A53472AE84}" type="sibTrans" cxnId="{5668F59F-C220-4514-8CB0-6A775100E01B}">
      <dgm:prSet/>
      <dgm:spPr/>
      <dgm:t>
        <a:bodyPr/>
        <a:lstStyle/>
        <a:p>
          <a:endParaRPr lang="en-US"/>
        </a:p>
      </dgm:t>
    </dgm:pt>
    <dgm:pt modelId="{5B872203-28FC-4CE4-8F6B-3C868D825AB9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Crop</a:t>
          </a:r>
          <a:endParaRPr lang="en-US" dirty="0"/>
        </a:p>
      </dgm:t>
    </dgm:pt>
    <dgm:pt modelId="{247CD407-9920-4561-A329-FE6E16D2E3A2}" type="parTrans" cxnId="{D5179EE0-4116-4B5D-9419-FE1502E5269A}">
      <dgm:prSet/>
      <dgm:spPr/>
      <dgm:t>
        <a:bodyPr/>
        <a:lstStyle/>
        <a:p>
          <a:endParaRPr lang="en-US"/>
        </a:p>
      </dgm:t>
    </dgm:pt>
    <dgm:pt modelId="{E99F8BFE-E711-4527-80A1-5A194FF6190A}" type="sibTrans" cxnId="{D5179EE0-4116-4B5D-9419-FE1502E5269A}">
      <dgm:prSet/>
      <dgm:spPr/>
      <dgm:t>
        <a:bodyPr/>
        <a:lstStyle/>
        <a:p>
          <a:endParaRPr lang="en-US"/>
        </a:p>
      </dgm:t>
    </dgm:pt>
    <dgm:pt modelId="{CED86DBE-10A3-4A69-9E47-2BAFCB93D951}">
      <dgm:prSet phldrT="[Text]"/>
      <dgm:spPr/>
      <dgm:t>
        <a:bodyPr/>
        <a:lstStyle/>
        <a:p>
          <a:r>
            <a:rPr lang="en-US" dirty="0" smtClean="0"/>
            <a:t>General</a:t>
          </a:r>
          <a:endParaRPr lang="en-US" dirty="0"/>
        </a:p>
      </dgm:t>
    </dgm:pt>
    <dgm:pt modelId="{C7D55BC1-565B-4780-BF27-CA6CE42F0C6C}" type="parTrans" cxnId="{40B82A5C-2FB7-4757-AB17-26A5C5E70690}">
      <dgm:prSet/>
      <dgm:spPr/>
      <dgm:t>
        <a:bodyPr/>
        <a:lstStyle/>
        <a:p>
          <a:endParaRPr lang="en-US"/>
        </a:p>
      </dgm:t>
    </dgm:pt>
    <dgm:pt modelId="{652CED24-9B31-4B99-90EA-E2B4CDD4B61C}" type="sibTrans" cxnId="{40B82A5C-2FB7-4757-AB17-26A5C5E70690}">
      <dgm:prSet/>
      <dgm:spPr/>
      <dgm:t>
        <a:bodyPr/>
        <a:lstStyle/>
        <a:p>
          <a:endParaRPr lang="en-US"/>
        </a:p>
      </dgm:t>
    </dgm:pt>
    <dgm:pt modelId="{99990465-7868-41BD-8BE0-2495E2595B93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Fasal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25EA56-B1BE-4A7A-9864-FE11321D929E}" type="parTrans" cxnId="{334442D7-09E7-412B-8022-580591EEC6BC}">
      <dgm:prSet/>
      <dgm:spPr/>
      <dgm:t>
        <a:bodyPr/>
        <a:lstStyle/>
        <a:p>
          <a:endParaRPr lang="en-US"/>
        </a:p>
      </dgm:t>
    </dgm:pt>
    <dgm:pt modelId="{4AFC3246-9750-4670-B412-33D3F5380AB3}" type="sibTrans" cxnId="{334442D7-09E7-412B-8022-580591EEC6BC}">
      <dgm:prSet/>
      <dgm:spPr/>
      <dgm:t>
        <a:bodyPr/>
        <a:lstStyle/>
        <a:p>
          <a:endParaRPr lang="en-US"/>
        </a:p>
      </dgm:t>
    </dgm:pt>
    <dgm:pt modelId="{4C959CE7-6AEB-46D1-9002-6C9B13D03DF2}" type="pres">
      <dgm:prSet presAssocID="{E45DC50E-F81F-43ED-9630-8EFC1517529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402C659-742B-4F77-812C-8075326762F3}" type="pres">
      <dgm:prSet presAssocID="{2F20F09A-B37D-46FF-B7FE-10CD79D4D414}" presName="vertOne" presStyleCnt="0"/>
      <dgm:spPr/>
    </dgm:pt>
    <dgm:pt modelId="{A7B38B67-2C17-4E44-8976-7EE08A8984D4}" type="pres">
      <dgm:prSet presAssocID="{2F20F09A-B37D-46FF-B7FE-10CD79D4D414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1634BD-0A4C-41A6-BBD2-41533178BE8D}" type="pres">
      <dgm:prSet presAssocID="{2F20F09A-B37D-46FF-B7FE-10CD79D4D414}" presName="parTransOne" presStyleCnt="0"/>
      <dgm:spPr/>
    </dgm:pt>
    <dgm:pt modelId="{54A7C591-2291-4BDE-A769-8595202AC0D9}" type="pres">
      <dgm:prSet presAssocID="{2F20F09A-B37D-46FF-B7FE-10CD79D4D414}" presName="horzOne" presStyleCnt="0"/>
      <dgm:spPr/>
    </dgm:pt>
    <dgm:pt modelId="{3D5728F1-45D8-4246-9F2D-E0A777BD8CEF}" type="pres">
      <dgm:prSet presAssocID="{7C16AE1A-214F-4A75-AE81-4AFD20CDA164}" presName="vertTwo" presStyleCnt="0"/>
      <dgm:spPr/>
    </dgm:pt>
    <dgm:pt modelId="{162DD792-475D-4C50-91B2-9EA44FEDBB13}" type="pres">
      <dgm:prSet presAssocID="{7C16AE1A-214F-4A75-AE81-4AFD20CDA16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A152AB-0C1B-455F-8A9C-4E340C50DE25}" type="pres">
      <dgm:prSet presAssocID="{7C16AE1A-214F-4A75-AE81-4AFD20CDA164}" presName="parTransTwo" presStyleCnt="0"/>
      <dgm:spPr/>
    </dgm:pt>
    <dgm:pt modelId="{0D65CEA0-DF40-46F6-8910-5C9D6B60FD65}" type="pres">
      <dgm:prSet presAssocID="{7C16AE1A-214F-4A75-AE81-4AFD20CDA164}" presName="horzTwo" presStyleCnt="0"/>
      <dgm:spPr/>
    </dgm:pt>
    <dgm:pt modelId="{0A7BBF8A-1B4F-4578-9B8F-95EC0B01922B}" type="pres">
      <dgm:prSet presAssocID="{B7D4C36E-ADE4-4CBB-93EC-4B79877F68BE}" presName="vertThree" presStyleCnt="0"/>
      <dgm:spPr/>
    </dgm:pt>
    <dgm:pt modelId="{003FA79F-A352-4BE9-9A6A-8E80C5BA8DAA}" type="pres">
      <dgm:prSet presAssocID="{B7D4C36E-ADE4-4CBB-93EC-4B79877F68BE}" presName="txThre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7E6534-85DB-4A2B-A5FB-C5FB9639E2C9}" type="pres">
      <dgm:prSet presAssocID="{B7D4C36E-ADE4-4CBB-93EC-4B79877F68BE}" presName="horzThree" presStyleCnt="0"/>
      <dgm:spPr/>
    </dgm:pt>
    <dgm:pt modelId="{018FF058-61D3-48B2-A15B-185C5A11DE53}" type="pres">
      <dgm:prSet presAssocID="{3EC20C75-9105-4FAA-99CF-A71226F63549}" presName="sibSpaceThree" presStyleCnt="0"/>
      <dgm:spPr/>
    </dgm:pt>
    <dgm:pt modelId="{7F64C4E6-17B3-49C1-B859-D6B4F58BAE0C}" type="pres">
      <dgm:prSet presAssocID="{9A51B3A4-2691-4E0F-822C-42B9FAC9B1C4}" presName="vertThree" presStyleCnt="0"/>
      <dgm:spPr/>
    </dgm:pt>
    <dgm:pt modelId="{B021B9BE-8272-4665-8FCC-6D56C39A7837}" type="pres">
      <dgm:prSet presAssocID="{9A51B3A4-2691-4E0F-822C-42B9FAC9B1C4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2D3806-C3C2-497A-8987-DBDC2E13E9A9}" type="pres">
      <dgm:prSet presAssocID="{9A51B3A4-2691-4E0F-822C-42B9FAC9B1C4}" presName="horzThree" presStyleCnt="0"/>
      <dgm:spPr/>
    </dgm:pt>
    <dgm:pt modelId="{6C93313E-A516-4141-8D57-C8BB81CA48F0}" type="pres">
      <dgm:prSet presAssocID="{D61EB4D7-7C64-4F8C-8848-37EFC0C504D3}" presName="sibSpaceTwo" presStyleCnt="0"/>
      <dgm:spPr/>
    </dgm:pt>
    <dgm:pt modelId="{7444F274-DC24-4A0E-ABDC-EC358760A310}" type="pres">
      <dgm:prSet presAssocID="{CED86DBE-10A3-4A69-9E47-2BAFCB93D951}" presName="vertTwo" presStyleCnt="0"/>
      <dgm:spPr/>
    </dgm:pt>
    <dgm:pt modelId="{F8329D59-069D-4A97-B25B-04ED424F9A8F}" type="pres">
      <dgm:prSet presAssocID="{CED86DBE-10A3-4A69-9E47-2BAFCB93D95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BD01C-6BC3-4D4D-8C01-D50DB8EE46FD}" type="pres">
      <dgm:prSet presAssocID="{CED86DBE-10A3-4A69-9E47-2BAFCB93D951}" presName="parTransTwo" presStyleCnt="0"/>
      <dgm:spPr/>
    </dgm:pt>
    <dgm:pt modelId="{EF978FB3-DD83-4A15-AAEC-F35FC03C21AB}" type="pres">
      <dgm:prSet presAssocID="{CED86DBE-10A3-4A69-9E47-2BAFCB93D951}" presName="horzTwo" presStyleCnt="0"/>
      <dgm:spPr/>
    </dgm:pt>
    <dgm:pt modelId="{B969C756-E3A1-42DD-956A-5E5A32B37663}" type="pres">
      <dgm:prSet presAssocID="{827D721E-AB5C-4391-9EB1-DBA6B1AAC6D0}" presName="vertThree" presStyleCnt="0"/>
      <dgm:spPr/>
    </dgm:pt>
    <dgm:pt modelId="{6F26ED5A-A3CE-4E62-B207-019E079DDEF9}" type="pres">
      <dgm:prSet presAssocID="{827D721E-AB5C-4391-9EB1-DBA6B1AAC6D0}" presName="txThre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AE9E6A-425B-4A3D-819C-631DB7B44702}" type="pres">
      <dgm:prSet presAssocID="{827D721E-AB5C-4391-9EB1-DBA6B1AAC6D0}" presName="parTransThree" presStyleCnt="0"/>
      <dgm:spPr/>
    </dgm:pt>
    <dgm:pt modelId="{1393B1CD-A2A4-4F33-A762-C656878E39CA}" type="pres">
      <dgm:prSet presAssocID="{827D721E-AB5C-4391-9EB1-DBA6B1AAC6D0}" presName="horzThree" presStyleCnt="0"/>
      <dgm:spPr/>
    </dgm:pt>
    <dgm:pt modelId="{54BCA113-2FA7-4DFD-B8B0-017900E5EA60}" type="pres">
      <dgm:prSet presAssocID="{0677F312-CA70-4785-9301-F2CB44AB5A78}" presName="vertFour" presStyleCnt="0">
        <dgm:presLayoutVars>
          <dgm:chPref val="3"/>
        </dgm:presLayoutVars>
      </dgm:prSet>
      <dgm:spPr/>
    </dgm:pt>
    <dgm:pt modelId="{AE3A21F1-602F-4DB8-8089-DB97229AA443}" type="pres">
      <dgm:prSet presAssocID="{0677F312-CA70-4785-9301-F2CB44AB5A78}" presName="txFour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697BB3-1632-4962-B2EC-DED83587F9A7}" type="pres">
      <dgm:prSet presAssocID="{0677F312-CA70-4785-9301-F2CB44AB5A78}" presName="horzFour" presStyleCnt="0"/>
      <dgm:spPr/>
    </dgm:pt>
    <dgm:pt modelId="{120F38B5-6FC6-428F-B8E6-979A379691D7}" type="pres">
      <dgm:prSet presAssocID="{D785D463-729F-4EF6-BF53-97957B433353}" presName="sibSpaceFour" presStyleCnt="0"/>
      <dgm:spPr/>
    </dgm:pt>
    <dgm:pt modelId="{EC8F3AC9-FDCA-4903-9BF3-CAB73494F280}" type="pres">
      <dgm:prSet presAssocID="{BC26509D-D06E-4F07-A474-3CB4F423FA3A}" presName="vertFour" presStyleCnt="0">
        <dgm:presLayoutVars>
          <dgm:chPref val="3"/>
        </dgm:presLayoutVars>
      </dgm:prSet>
      <dgm:spPr/>
    </dgm:pt>
    <dgm:pt modelId="{A19183F0-719B-4B13-972F-57FF36431E68}" type="pres">
      <dgm:prSet presAssocID="{BC26509D-D06E-4F07-A474-3CB4F423FA3A}" presName="txFour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D2CE86-799D-41FC-9177-F00A9C7820BF}" type="pres">
      <dgm:prSet presAssocID="{BC26509D-D06E-4F07-A474-3CB4F423FA3A}" presName="horzFour" presStyleCnt="0"/>
      <dgm:spPr/>
    </dgm:pt>
    <dgm:pt modelId="{3E7C2E3E-A1F7-4685-B9D7-A8B2612260E9}" type="pres">
      <dgm:prSet presAssocID="{32F6B6AE-F0D9-4D7D-8354-20BB59C3B589}" presName="sibSpaceThree" presStyleCnt="0"/>
      <dgm:spPr/>
    </dgm:pt>
    <dgm:pt modelId="{FD30A7E7-6845-4954-8BA7-C86B296F18B5}" type="pres">
      <dgm:prSet presAssocID="{C188AA09-F79B-4EF6-B50C-20C501C7E52F}" presName="vertThree" presStyleCnt="0"/>
      <dgm:spPr/>
    </dgm:pt>
    <dgm:pt modelId="{D5E27F15-4D23-40A1-B736-2AE65CE5AC97}" type="pres">
      <dgm:prSet presAssocID="{C188AA09-F79B-4EF6-B50C-20C501C7E52F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FFE331-7CAC-4ABA-99B2-AD4346AF46F8}" type="pres">
      <dgm:prSet presAssocID="{C188AA09-F79B-4EF6-B50C-20C501C7E52F}" presName="parTransThree" presStyleCnt="0"/>
      <dgm:spPr/>
    </dgm:pt>
    <dgm:pt modelId="{E7D9684F-B0AC-42AA-8489-A9AAB938CB8B}" type="pres">
      <dgm:prSet presAssocID="{C188AA09-F79B-4EF6-B50C-20C501C7E52F}" presName="horzThree" presStyleCnt="0"/>
      <dgm:spPr/>
    </dgm:pt>
    <dgm:pt modelId="{6C8CA316-DC16-4ABE-8D78-F26FD86F49EE}" type="pres">
      <dgm:prSet presAssocID="{6051B2DC-E516-4526-AB5A-2F8EDA7ED4C7}" presName="vertFour" presStyleCnt="0">
        <dgm:presLayoutVars>
          <dgm:chPref val="3"/>
        </dgm:presLayoutVars>
      </dgm:prSet>
      <dgm:spPr/>
    </dgm:pt>
    <dgm:pt modelId="{45D9CE82-C363-4757-94FE-81EE1C9A4A41}" type="pres">
      <dgm:prSet presAssocID="{6051B2DC-E516-4526-AB5A-2F8EDA7ED4C7}" presName="txFour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377BE6-BD0E-45AA-8258-2ECB2D19E31B}" type="pres">
      <dgm:prSet presAssocID="{6051B2DC-E516-4526-AB5A-2F8EDA7ED4C7}" presName="horzFour" presStyleCnt="0"/>
      <dgm:spPr/>
    </dgm:pt>
    <dgm:pt modelId="{49224F86-A6F1-4009-A5CD-5912FA6BDEEA}" type="pres">
      <dgm:prSet presAssocID="{0439D592-31DD-4ACE-86D1-3308B7BA908C}" presName="sibSpaceThree" presStyleCnt="0"/>
      <dgm:spPr/>
    </dgm:pt>
    <dgm:pt modelId="{87F1F27D-ACD7-40E4-8CC0-A6E44E4CE88A}" type="pres">
      <dgm:prSet presAssocID="{5B872203-28FC-4CE4-8F6B-3C868D825AB9}" presName="vertThree" presStyleCnt="0"/>
      <dgm:spPr/>
    </dgm:pt>
    <dgm:pt modelId="{1F5FDFC6-B0CD-4F48-9047-135DC99FE23B}" type="pres">
      <dgm:prSet presAssocID="{5B872203-28FC-4CE4-8F6B-3C868D825AB9}" presName="txThre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15D365-9124-4911-B8F9-82C16758F861}" type="pres">
      <dgm:prSet presAssocID="{5B872203-28FC-4CE4-8F6B-3C868D825AB9}" presName="parTransThree" presStyleCnt="0"/>
      <dgm:spPr/>
    </dgm:pt>
    <dgm:pt modelId="{FBD38F5D-2BC8-49C2-AE19-F409A147FE2C}" type="pres">
      <dgm:prSet presAssocID="{5B872203-28FC-4CE4-8F6B-3C868D825AB9}" presName="horzThree" presStyleCnt="0"/>
      <dgm:spPr/>
    </dgm:pt>
    <dgm:pt modelId="{CA1A2EF7-A5E3-4185-96C5-590087F42F18}" type="pres">
      <dgm:prSet presAssocID="{99990465-7868-41BD-8BE0-2495E2595B93}" presName="vertFour" presStyleCnt="0">
        <dgm:presLayoutVars>
          <dgm:chPref val="3"/>
        </dgm:presLayoutVars>
      </dgm:prSet>
      <dgm:spPr/>
    </dgm:pt>
    <dgm:pt modelId="{20FADBA0-FBE8-46D7-BBC6-C2068944FEF4}" type="pres">
      <dgm:prSet presAssocID="{99990465-7868-41BD-8BE0-2495E2595B93}" presName="txFour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96C519-86D9-4608-9EB9-0FAE6FC29F80}" type="pres">
      <dgm:prSet presAssocID="{99990465-7868-41BD-8BE0-2495E2595B93}" presName="horzFour" presStyleCnt="0"/>
      <dgm:spPr/>
    </dgm:pt>
  </dgm:ptLst>
  <dgm:cxnLst>
    <dgm:cxn modelId="{0A787836-3D88-41B8-9A52-0A920002B187}" srcId="{CED86DBE-10A3-4A69-9E47-2BAFCB93D951}" destId="{827D721E-AB5C-4391-9EB1-DBA6B1AAC6D0}" srcOrd="0" destOrd="0" parTransId="{172EABB3-BE29-41F8-A5D2-63EB6C7E22D0}" sibTransId="{32F6B6AE-F0D9-4D7D-8354-20BB59C3B589}"/>
    <dgm:cxn modelId="{3467CE4F-9E58-4025-9E9C-BF57E2172171}" type="presOf" srcId="{0677F312-CA70-4785-9301-F2CB44AB5A78}" destId="{AE3A21F1-602F-4DB8-8089-DB97229AA443}" srcOrd="0" destOrd="0" presId="urn:microsoft.com/office/officeart/2005/8/layout/hierarchy4"/>
    <dgm:cxn modelId="{40B82A5C-2FB7-4757-AB17-26A5C5E70690}" srcId="{2F20F09A-B37D-46FF-B7FE-10CD79D4D414}" destId="{CED86DBE-10A3-4A69-9E47-2BAFCB93D951}" srcOrd="1" destOrd="0" parTransId="{C7D55BC1-565B-4780-BF27-CA6CE42F0C6C}" sibTransId="{652CED24-9B31-4B99-90EA-E2B4CDD4B61C}"/>
    <dgm:cxn modelId="{CAA08FE8-B0A4-44C3-9BA3-364E252DAA54}" type="presOf" srcId="{5B872203-28FC-4CE4-8F6B-3C868D825AB9}" destId="{1F5FDFC6-B0CD-4F48-9047-135DC99FE23B}" srcOrd="0" destOrd="0" presId="urn:microsoft.com/office/officeart/2005/8/layout/hierarchy4"/>
    <dgm:cxn modelId="{8DC8BF02-E67D-403C-9547-5D87028E51AB}" type="presOf" srcId="{6051B2DC-E516-4526-AB5A-2F8EDA7ED4C7}" destId="{45D9CE82-C363-4757-94FE-81EE1C9A4A41}" srcOrd="0" destOrd="0" presId="urn:microsoft.com/office/officeart/2005/8/layout/hierarchy4"/>
    <dgm:cxn modelId="{4DCDB0C7-17E9-4C53-983E-E120E6C5DC33}" type="presOf" srcId="{2F20F09A-B37D-46FF-B7FE-10CD79D4D414}" destId="{A7B38B67-2C17-4E44-8976-7EE08A8984D4}" srcOrd="0" destOrd="0" presId="urn:microsoft.com/office/officeart/2005/8/layout/hierarchy4"/>
    <dgm:cxn modelId="{B52E8C37-2A2B-4679-B97F-4FD5C8C7405C}" type="presOf" srcId="{B7D4C36E-ADE4-4CBB-93EC-4B79877F68BE}" destId="{003FA79F-A352-4BE9-9A6A-8E80C5BA8DAA}" srcOrd="0" destOrd="0" presId="urn:microsoft.com/office/officeart/2005/8/layout/hierarchy4"/>
    <dgm:cxn modelId="{EF26F0F6-3AB7-45C7-96CE-7E2FDC454BFD}" type="presOf" srcId="{7C16AE1A-214F-4A75-AE81-4AFD20CDA164}" destId="{162DD792-475D-4C50-91B2-9EA44FEDBB13}" srcOrd="0" destOrd="0" presId="urn:microsoft.com/office/officeart/2005/8/layout/hierarchy4"/>
    <dgm:cxn modelId="{82F5ABAD-F74A-4196-9023-B4EB155EA2F8}" srcId="{E45DC50E-F81F-43ED-9630-8EFC15175295}" destId="{2F20F09A-B37D-46FF-B7FE-10CD79D4D414}" srcOrd="0" destOrd="0" parTransId="{8E6CDC3B-27D1-407D-A263-E28C92DBECF0}" sibTransId="{49754450-3A6B-4B48-983D-D596A2B243AA}"/>
    <dgm:cxn modelId="{F45648C9-8B61-401D-9E9E-1D46270E5FA3}" srcId="{7C16AE1A-214F-4A75-AE81-4AFD20CDA164}" destId="{B7D4C36E-ADE4-4CBB-93EC-4B79877F68BE}" srcOrd="0" destOrd="0" parTransId="{F71AD011-995D-4E10-B8F5-F54C509B5B6D}" sibTransId="{3EC20C75-9105-4FAA-99CF-A71226F63549}"/>
    <dgm:cxn modelId="{BCAEA89D-3BF5-43BD-9C17-4AE44C2AE185}" srcId="{2F20F09A-B37D-46FF-B7FE-10CD79D4D414}" destId="{7C16AE1A-214F-4A75-AE81-4AFD20CDA164}" srcOrd="0" destOrd="0" parTransId="{8580E223-9534-4482-AAA9-EF4B86110E72}" sibTransId="{D61EB4D7-7C64-4F8C-8848-37EFC0C504D3}"/>
    <dgm:cxn modelId="{7D7A8DF5-8D06-4311-A0DD-49FCF4F98810}" srcId="{CED86DBE-10A3-4A69-9E47-2BAFCB93D951}" destId="{C188AA09-F79B-4EF6-B50C-20C501C7E52F}" srcOrd="1" destOrd="0" parTransId="{66C40DFC-FF99-4E20-BCBA-0814983A791E}" sibTransId="{0439D592-31DD-4ACE-86D1-3308B7BA908C}"/>
    <dgm:cxn modelId="{EBB1FC54-D876-4FF3-B61D-939506DFEC20}" type="presOf" srcId="{BC26509D-D06E-4F07-A474-3CB4F423FA3A}" destId="{A19183F0-719B-4B13-972F-57FF36431E68}" srcOrd="0" destOrd="0" presId="urn:microsoft.com/office/officeart/2005/8/layout/hierarchy4"/>
    <dgm:cxn modelId="{BD7965ED-DB56-4F56-84AD-191441B0A561}" srcId="{C188AA09-F79B-4EF6-B50C-20C501C7E52F}" destId="{6051B2DC-E516-4526-AB5A-2F8EDA7ED4C7}" srcOrd="0" destOrd="0" parTransId="{37EDBECD-313B-4CCB-9AD7-F8DD498078A1}" sibTransId="{7B44DBDC-FDD7-4438-9865-CBE36BF7A6CF}"/>
    <dgm:cxn modelId="{56D3AF62-AE75-42AC-A434-22C9D280FA0E}" type="presOf" srcId="{827D721E-AB5C-4391-9EB1-DBA6B1AAC6D0}" destId="{6F26ED5A-A3CE-4E62-B207-019E079DDEF9}" srcOrd="0" destOrd="0" presId="urn:microsoft.com/office/officeart/2005/8/layout/hierarchy4"/>
    <dgm:cxn modelId="{5345D372-A03F-4224-96FA-FAE112082509}" srcId="{827D721E-AB5C-4391-9EB1-DBA6B1AAC6D0}" destId="{0677F312-CA70-4785-9301-F2CB44AB5A78}" srcOrd="0" destOrd="0" parTransId="{941721D5-0C86-4585-8508-5DDC01603578}" sibTransId="{D785D463-729F-4EF6-BF53-97957B433353}"/>
    <dgm:cxn modelId="{5668F59F-C220-4514-8CB0-6A775100E01B}" srcId="{827D721E-AB5C-4391-9EB1-DBA6B1AAC6D0}" destId="{BC26509D-D06E-4F07-A474-3CB4F423FA3A}" srcOrd="1" destOrd="0" parTransId="{F723CFCA-B677-436E-B9EB-A0C659C99C72}" sibTransId="{246DCCE4-B165-4B56-8DFC-13A53472AE84}"/>
    <dgm:cxn modelId="{4F72C3F6-AB41-45F0-A614-FF3C7F1D6249}" type="presOf" srcId="{99990465-7868-41BD-8BE0-2495E2595B93}" destId="{20FADBA0-FBE8-46D7-BBC6-C2068944FEF4}" srcOrd="0" destOrd="0" presId="urn:microsoft.com/office/officeart/2005/8/layout/hierarchy4"/>
    <dgm:cxn modelId="{87CED9D2-1872-4380-824C-8C3EFB2DE552}" type="presOf" srcId="{CED86DBE-10A3-4A69-9E47-2BAFCB93D951}" destId="{F8329D59-069D-4A97-B25B-04ED424F9A8F}" srcOrd="0" destOrd="0" presId="urn:microsoft.com/office/officeart/2005/8/layout/hierarchy4"/>
    <dgm:cxn modelId="{9C971359-1D62-4328-8741-448DF5FBB96C}" type="presOf" srcId="{E45DC50E-F81F-43ED-9630-8EFC15175295}" destId="{4C959CE7-6AEB-46D1-9002-6C9B13D03DF2}" srcOrd="0" destOrd="0" presId="urn:microsoft.com/office/officeart/2005/8/layout/hierarchy4"/>
    <dgm:cxn modelId="{EE95EB8F-82AC-4DCF-9F61-5368D9F802BF}" type="presOf" srcId="{C188AA09-F79B-4EF6-B50C-20C501C7E52F}" destId="{D5E27F15-4D23-40A1-B736-2AE65CE5AC97}" srcOrd="0" destOrd="0" presId="urn:microsoft.com/office/officeart/2005/8/layout/hierarchy4"/>
    <dgm:cxn modelId="{D5179EE0-4116-4B5D-9419-FE1502E5269A}" srcId="{CED86DBE-10A3-4A69-9E47-2BAFCB93D951}" destId="{5B872203-28FC-4CE4-8F6B-3C868D825AB9}" srcOrd="2" destOrd="0" parTransId="{247CD407-9920-4561-A329-FE6E16D2E3A2}" sibTransId="{E99F8BFE-E711-4527-80A1-5A194FF6190A}"/>
    <dgm:cxn modelId="{10E14B39-7F1E-443C-B58D-33FBA850B238}" type="presOf" srcId="{9A51B3A4-2691-4E0F-822C-42B9FAC9B1C4}" destId="{B021B9BE-8272-4665-8FCC-6D56C39A7837}" srcOrd="0" destOrd="0" presId="urn:microsoft.com/office/officeart/2005/8/layout/hierarchy4"/>
    <dgm:cxn modelId="{334442D7-09E7-412B-8022-580591EEC6BC}" srcId="{5B872203-28FC-4CE4-8F6B-3C868D825AB9}" destId="{99990465-7868-41BD-8BE0-2495E2595B93}" srcOrd="0" destOrd="0" parTransId="{E825EA56-B1BE-4A7A-9864-FE11321D929E}" sibTransId="{4AFC3246-9750-4670-B412-33D3F5380AB3}"/>
    <dgm:cxn modelId="{29EC6696-B007-4007-97B3-F87EC5CC611F}" srcId="{7C16AE1A-214F-4A75-AE81-4AFD20CDA164}" destId="{9A51B3A4-2691-4E0F-822C-42B9FAC9B1C4}" srcOrd="1" destOrd="0" parTransId="{BAF394A6-4603-4297-856E-D45DCD36A069}" sibTransId="{7C468566-35FB-4ED3-BE84-437D180708C1}"/>
    <dgm:cxn modelId="{53C67F84-F20C-448B-9FBD-CDF3F39381F7}" type="presParOf" srcId="{4C959CE7-6AEB-46D1-9002-6C9B13D03DF2}" destId="{E402C659-742B-4F77-812C-8075326762F3}" srcOrd="0" destOrd="0" presId="urn:microsoft.com/office/officeart/2005/8/layout/hierarchy4"/>
    <dgm:cxn modelId="{5F772D7D-71D8-4BA4-9DFA-CCFE0B9C249E}" type="presParOf" srcId="{E402C659-742B-4F77-812C-8075326762F3}" destId="{A7B38B67-2C17-4E44-8976-7EE08A8984D4}" srcOrd="0" destOrd="0" presId="urn:microsoft.com/office/officeart/2005/8/layout/hierarchy4"/>
    <dgm:cxn modelId="{FDD1EFBB-7433-4D73-9028-857AD6B0DF16}" type="presParOf" srcId="{E402C659-742B-4F77-812C-8075326762F3}" destId="{871634BD-0A4C-41A6-BBD2-41533178BE8D}" srcOrd="1" destOrd="0" presId="urn:microsoft.com/office/officeart/2005/8/layout/hierarchy4"/>
    <dgm:cxn modelId="{B5136E93-5E21-4B98-8CC4-FCEB7E3957A9}" type="presParOf" srcId="{E402C659-742B-4F77-812C-8075326762F3}" destId="{54A7C591-2291-4BDE-A769-8595202AC0D9}" srcOrd="2" destOrd="0" presId="urn:microsoft.com/office/officeart/2005/8/layout/hierarchy4"/>
    <dgm:cxn modelId="{D20ABA08-5321-4BC4-9E4F-5A99C9B816C6}" type="presParOf" srcId="{54A7C591-2291-4BDE-A769-8595202AC0D9}" destId="{3D5728F1-45D8-4246-9F2D-E0A777BD8CEF}" srcOrd="0" destOrd="0" presId="urn:microsoft.com/office/officeart/2005/8/layout/hierarchy4"/>
    <dgm:cxn modelId="{0A6A347C-9837-4B87-A484-CBEB6C2973F3}" type="presParOf" srcId="{3D5728F1-45D8-4246-9F2D-E0A777BD8CEF}" destId="{162DD792-475D-4C50-91B2-9EA44FEDBB13}" srcOrd="0" destOrd="0" presId="urn:microsoft.com/office/officeart/2005/8/layout/hierarchy4"/>
    <dgm:cxn modelId="{E460E3A6-BB98-438E-80CC-8672D5D5902E}" type="presParOf" srcId="{3D5728F1-45D8-4246-9F2D-E0A777BD8CEF}" destId="{ADA152AB-0C1B-455F-8A9C-4E340C50DE25}" srcOrd="1" destOrd="0" presId="urn:microsoft.com/office/officeart/2005/8/layout/hierarchy4"/>
    <dgm:cxn modelId="{352D2419-276C-45E9-AB00-0F34428970B5}" type="presParOf" srcId="{3D5728F1-45D8-4246-9F2D-E0A777BD8CEF}" destId="{0D65CEA0-DF40-46F6-8910-5C9D6B60FD65}" srcOrd="2" destOrd="0" presId="urn:microsoft.com/office/officeart/2005/8/layout/hierarchy4"/>
    <dgm:cxn modelId="{CF5C597F-A7DE-48FE-884A-98BCAF7CEC66}" type="presParOf" srcId="{0D65CEA0-DF40-46F6-8910-5C9D6B60FD65}" destId="{0A7BBF8A-1B4F-4578-9B8F-95EC0B01922B}" srcOrd="0" destOrd="0" presId="urn:microsoft.com/office/officeart/2005/8/layout/hierarchy4"/>
    <dgm:cxn modelId="{EA291AEC-FCC6-4586-A04A-04F4ECB8321D}" type="presParOf" srcId="{0A7BBF8A-1B4F-4578-9B8F-95EC0B01922B}" destId="{003FA79F-A352-4BE9-9A6A-8E80C5BA8DAA}" srcOrd="0" destOrd="0" presId="urn:microsoft.com/office/officeart/2005/8/layout/hierarchy4"/>
    <dgm:cxn modelId="{0C18566A-9BD0-4BF7-9FC9-D8BB4AE76543}" type="presParOf" srcId="{0A7BBF8A-1B4F-4578-9B8F-95EC0B01922B}" destId="{8E7E6534-85DB-4A2B-A5FB-C5FB9639E2C9}" srcOrd="1" destOrd="0" presId="urn:microsoft.com/office/officeart/2005/8/layout/hierarchy4"/>
    <dgm:cxn modelId="{673A94AC-0104-47E1-BA1F-13E691A75852}" type="presParOf" srcId="{0D65CEA0-DF40-46F6-8910-5C9D6B60FD65}" destId="{018FF058-61D3-48B2-A15B-185C5A11DE53}" srcOrd="1" destOrd="0" presId="urn:microsoft.com/office/officeart/2005/8/layout/hierarchy4"/>
    <dgm:cxn modelId="{53F71EED-1B9C-415D-8A66-499AE9F0C2D1}" type="presParOf" srcId="{0D65CEA0-DF40-46F6-8910-5C9D6B60FD65}" destId="{7F64C4E6-17B3-49C1-B859-D6B4F58BAE0C}" srcOrd="2" destOrd="0" presId="urn:microsoft.com/office/officeart/2005/8/layout/hierarchy4"/>
    <dgm:cxn modelId="{CB19AE99-166E-40E4-A187-702D6D5BAE3B}" type="presParOf" srcId="{7F64C4E6-17B3-49C1-B859-D6B4F58BAE0C}" destId="{B021B9BE-8272-4665-8FCC-6D56C39A7837}" srcOrd="0" destOrd="0" presId="urn:microsoft.com/office/officeart/2005/8/layout/hierarchy4"/>
    <dgm:cxn modelId="{C9585722-6FA7-4048-B9FD-71A28B0C9148}" type="presParOf" srcId="{7F64C4E6-17B3-49C1-B859-D6B4F58BAE0C}" destId="{E62D3806-C3C2-497A-8987-DBDC2E13E9A9}" srcOrd="1" destOrd="0" presId="urn:microsoft.com/office/officeart/2005/8/layout/hierarchy4"/>
    <dgm:cxn modelId="{BD11C0E5-1742-4424-805F-86563D72BCEC}" type="presParOf" srcId="{54A7C591-2291-4BDE-A769-8595202AC0D9}" destId="{6C93313E-A516-4141-8D57-C8BB81CA48F0}" srcOrd="1" destOrd="0" presId="urn:microsoft.com/office/officeart/2005/8/layout/hierarchy4"/>
    <dgm:cxn modelId="{F2610997-6E23-4D42-9C49-22661B78628E}" type="presParOf" srcId="{54A7C591-2291-4BDE-A769-8595202AC0D9}" destId="{7444F274-DC24-4A0E-ABDC-EC358760A310}" srcOrd="2" destOrd="0" presId="urn:microsoft.com/office/officeart/2005/8/layout/hierarchy4"/>
    <dgm:cxn modelId="{33F8B028-E10F-46B9-A3D2-0C5841B5B562}" type="presParOf" srcId="{7444F274-DC24-4A0E-ABDC-EC358760A310}" destId="{F8329D59-069D-4A97-B25B-04ED424F9A8F}" srcOrd="0" destOrd="0" presId="urn:microsoft.com/office/officeart/2005/8/layout/hierarchy4"/>
    <dgm:cxn modelId="{64D99752-56C0-4F85-B3AB-86DD4B41CF95}" type="presParOf" srcId="{7444F274-DC24-4A0E-ABDC-EC358760A310}" destId="{327BD01C-6BC3-4D4D-8C01-D50DB8EE46FD}" srcOrd="1" destOrd="0" presId="urn:microsoft.com/office/officeart/2005/8/layout/hierarchy4"/>
    <dgm:cxn modelId="{0F814044-1E37-43C1-9497-202273FD5EF5}" type="presParOf" srcId="{7444F274-DC24-4A0E-ABDC-EC358760A310}" destId="{EF978FB3-DD83-4A15-AAEC-F35FC03C21AB}" srcOrd="2" destOrd="0" presId="urn:microsoft.com/office/officeart/2005/8/layout/hierarchy4"/>
    <dgm:cxn modelId="{6A828E07-3975-45A4-B0A0-B9F22DB192D5}" type="presParOf" srcId="{EF978FB3-DD83-4A15-AAEC-F35FC03C21AB}" destId="{B969C756-E3A1-42DD-956A-5E5A32B37663}" srcOrd="0" destOrd="0" presId="urn:microsoft.com/office/officeart/2005/8/layout/hierarchy4"/>
    <dgm:cxn modelId="{3992B989-9291-4D27-AC7D-28B96EC6FA53}" type="presParOf" srcId="{B969C756-E3A1-42DD-956A-5E5A32B37663}" destId="{6F26ED5A-A3CE-4E62-B207-019E079DDEF9}" srcOrd="0" destOrd="0" presId="urn:microsoft.com/office/officeart/2005/8/layout/hierarchy4"/>
    <dgm:cxn modelId="{2D47F268-578D-43D7-804A-78A155FED2F3}" type="presParOf" srcId="{B969C756-E3A1-42DD-956A-5E5A32B37663}" destId="{03AE9E6A-425B-4A3D-819C-631DB7B44702}" srcOrd="1" destOrd="0" presId="urn:microsoft.com/office/officeart/2005/8/layout/hierarchy4"/>
    <dgm:cxn modelId="{74FCB5C1-2012-4375-8EB2-097D4350289A}" type="presParOf" srcId="{B969C756-E3A1-42DD-956A-5E5A32B37663}" destId="{1393B1CD-A2A4-4F33-A762-C656878E39CA}" srcOrd="2" destOrd="0" presId="urn:microsoft.com/office/officeart/2005/8/layout/hierarchy4"/>
    <dgm:cxn modelId="{55E52842-C62E-43D6-A3DD-5783D7E7E2DC}" type="presParOf" srcId="{1393B1CD-A2A4-4F33-A762-C656878E39CA}" destId="{54BCA113-2FA7-4DFD-B8B0-017900E5EA60}" srcOrd="0" destOrd="0" presId="urn:microsoft.com/office/officeart/2005/8/layout/hierarchy4"/>
    <dgm:cxn modelId="{37FAF794-2972-409D-B885-013935EE6B50}" type="presParOf" srcId="{54BCA113-2FA7-4DFD-B8B0-017900E5EA60}" destId="{AE3A21F1-602F-4DB8-8089-DB97229AA443}" srcOrd="0" destOrd="0" presId="urn:microsoft.com/office/officeart/2005/8/layout/hierarchy4"/>
    <dgm:cxn modelId="{6EA96209-796E-44BE-B8CC-E6757737562B}" type="presParOf" srcId="{54BCA113-2FA7-4DFD-B8B0-017900E5EA60}" destId="{62697BB3-1632-4962-B2EC-DED83587F9A7}" srcOrd="1" destOrd="0" presId="urn:microsoft.com/office/officeart/2005/8/layout/hierarchy4"/>
    <dgm:cxn modelId="{E84E2D26-BB62-40C8-B19C-8C822617484D}" type="presParOf" srcId="{1393B1CD-A2A4-4F33-A762-C656878E39CA}" destId="{120F38B5-6FC6-428F-B8E6-979A379691D7}" srcOrd="1" destOrd="0" presId="urn:microsoft.com/office/officeart/2005/8/layout/hierarchy4"/>
    <dgm:cxn modelId="{3FD82656-C61D-4629-9730-601D5BEE06A6}" type="presParOf" srcId="{1393B1CD-A2A4-4F33-A762-C656878E39CA}" destId="{EC8F3AC9-FDCA-4903-9BF3-CAB73494F280}" srcOrd="2" destOrd="0" presId="urn:microsoft.com/office/officeart/2005/8/layout/hierarchy4"/>
    <dgm:cxn modelId="{04A7F693-A1F7-42B4-BA8F-0E8D4210CBB6}" type="presParOf" srcId="{EC8F3AC9-FDCA-4903-9BF3-CAB73494F280}" destId="{A19183F0-719B-4B13-972F-57FF36431E68}" srcOrd="0" destOrd="0" presId="urn:microsoft.com/office/officeart/2005/8/layout/hierarchy4"/>
    <dgm:cxn modelId="{192A0628-D5D2-47A3-AFD8-34A433C4C3A6}" type="presParOf" srcId="{EC8F3AC9-FDCA-4903-9BF3-CAB73494F280}" destId="{C6D2CE86-799D-41FC-9177-F00A9C7820BF}" srcOrd="1" destOrd="0" presId="urn:microsoft.com/office/officeart/2005/8/layout/hierarchy4"/>
    <dgm:cxn modelId="{3E6DC23E-69E6-4FBD-9A27-FEC2707B5BB9}" type="presParOf" srcId="{EF978FB3-DD83-4A15-AAEC-F35FC03C21AB}" destId="{3E7C2E3E-A1F7-4685-B9D7-A8B2612260E9}" srcOrd="1" destOrd="0" presId="urn:microsoft.com/office/officeart/2005/8/layout/hierarchy4"/>
    <dgm:cxn modelId="{CB57B8A6-94DF-4DF9-8AA8-FF421BF9AAC5}" type="presParOf" srcId="{EF978FB3-DD83-4A15-AAEC-F35FC03C21AB}" destId="{FD30A7E7-6845-4954-8BA7-C86B296F18B5}" srcOrd="2" destOrd="0" presId="urn:microsoft.com/office/officeart/2005/8/layout/hierarchy4"/>
    <dgm:cxn modelId="{83A95900-66F2-4120-A681-AB6AE1130D90}" type="presParOf" srcId="{FD30A7E7-6845-4954-8BA7-C86B296F18B5}" destId="{D5E27F15-4D23-40A1-B736-2AE65CE5AC97}" srcOrd="0" destOrd="0" presId="urn:microsoft.com/office/officeart/2005/8/layout/hierarchy4"/>
    <dgm:cxn modelId="{47A89FBF-AC3C-444E-9984-C9DAF9320B88}" type="presParOf" srcId="{FD30A7E7-6845-4954-8BA7-C86B296F18B5}" destId="{F3FFE331-7CAC-4ABA-99B2-AD4346AF46F8}" srcOrd="1" destOrd="0" presId="urn:microsoft.com/office/officeart/2005/8/layout/hierarchy4"/>
    <dgm:cxn modelId="{3010577C-5B45-4EDA-9084-D24696B15FEB}" type="presParOf" srcId="{FD30A7E7-6845-4954-8BA7-C86B296F18B5}" destId="{E7D9684F-B0AC-42AA-8489-A9AAB938CB8B}" srcOrd="2" destOrd="0" presId="urn:microsoft.com/office/officeart/2005/8/layout/hierarchy4"/>
    <dgm:cxn modelId="{4D542BE4-CB07-4893-B84C-878AE550A60B}" type="presParOf" srcId="{E7D9684F-B0AC-42AA-8489-A9AAB938CB8B}" destId="{6C8CA316-DC16-4ABE-8D78-F26FD86F49EE}" srcOrd="0" destOrd="0" presId="urn:microsoft.com/office/officeart/2005/8/layout/hierarchy4"/>
    <dgm:cxn modelId="{86888B43-7122-4711-B61A-89D4D51B8D87}" type="presParOf" srcId="{6C8CA316-DC16-4ABE-8D78-F26FD86F49EE}" destId="{45D9CE82-C363-4757-94FE-81EE1C9A4A41}" srcOrd="0" destOrd="0" presId="urn:microsoft.com/office/officeart/2005/8/layout/hierarchy4"/>
    <dgm:cxn modelId="{FB1BA27A-28C8-408F-BFB5-8606E05D9CE0}" type="presParOf" srcId="{6C8CA316-DC16-4ABE-8D78-F26FD86F49EE}" destId="{9A377BE6-BD0E-45AA-8258-2ECB2D19E31B}" srcOrd="1" destOrd="0" presId="urn:microsoft.com/office/officeart/2005/8/layout/hierarchy4"/>
    <dgm:cxn modelId="{5C4F56F9-BD23-4E50-8846-13A0427CB65C}" type="presParOf" srcId="{EF978FB3-DD83-4A15-AAEC-F35FC03C21AB}" destId="{49224F86-A6F1-4009-A5CD-5912FA6BDEEA}" srcOrd="3" destOrd="0" presId="urn:microsoft.com/office/officeart/2005/8/layout/hierarchy4"/>
    <dgm:cxn modelId="{FAF36A91-3284-4676-AF93-76C378594D17}" type="presParOf" srcId="{EF978FB3-DD83-4A15-AAEC-F35FC03C21AB}" destId="{87F1F27D-ACD7-40E4-8CC0-A6E44E4CE88A}" srcOrd="4" destOrd="0" presId="urn:microsoft.com/office/officeart/2005/8/layout/hierarchy4"/>
    <dgm:cxn modelId="{166F6649-D695-4FC5-A334-94753E74A25F}" type="presParOf" srcId="{87F1F27D-ACD7-40E4-8CC0-A6E44E4CE88A}" destId="{1F5FDFC6-B0CD-4F48-9047-135DC99FE23B}" srcOrd="0" destOrd="0" presId="urn:microsoft.com/office/officeart/2005/8/layout/hierarchy4"/>
    <dgm:cxn modelId="{50285C2A-2970-4BC6-BF36-A5FD5A2AA4C4}" type="presParOf" srcId="{87F1F27D-ACD7-40E4-8CC0-A6E44E4CE88A}" destId="{FF15D365-9124-4911-B8F9-82C16758F861}" srcOrd="1" destOrd="0" presId="urn:microsoft.com/office/officeart/2005/8/layout/hierarchy4"/>
    <dgm:cxn modelId="{E69D1806-9A8A-4824-98CD-42A38489B428}" type="presParOf" srcId="{87F1F27D-ACD7-40E4-8CC0-A6E44E4CE88A}" destId="{FBD38F5D-2BC8-49C2-AE19-F409A147FE2C}" srcOrd="2" destOrd="0" presId="urn:microsoft.com/office/officeart/2005/8/layout/hierarchy4"/>
    <dgm:cxn modelId="{BA20B077-1DBF-4D8B-B4A4-CEC8AD0FB691}" type="presParOf" srcId="{FBD38F5D-2BC8-49C2-AE19-F409A147FE2C}" destId="{CA1A2EF7-A5E3-4185-96C5-590087F42F18}" srcOrd="0" destOrd="0" presId="urn:microsoft.com/office/officeart/2005/8/layout/hierarchy4"/>
    <dgm:cxn modelId="{BBC84B89-A0A3-4E84-8907-82398AE95C41}" type="presParOf" srcId="{CA1A2EF7-A5E3-4185-96C5-590087F42F18}" destId="{20FADBA0-FBE8-46D7-BBC6-C2068944FEF4}" srcOrd="0" destOrd="0" presId="urn:microsoft.com/office/officeart/2005/8/layout/hierarchy4"/>
    <dgm:cxn modelId="{FAFE3B11-E896-4F19-8CD7-D950ACF7DFE7}" type="presParOf" srcId="{CA1A2EF7-A5E3-4185-96C5-590087F42F18}" destId="{E996C519-86D9-4608-9EB9-0FAE6FC29F8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8D4F415-1C75-456A-B70B-FC675FB6587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21D60B5-855F-488B-9C17-05088DDD5C9B}">
      <dgm:prSet phldrT="[Text]" custT="1"/>
      <dgm:spPr/>
      <dgm:t>
        <a:bodyPr/>
        <a:lstStyle/>
        <a:p>
          <a:r>
            <a:rPr lang="en-US" sz="2000" dirty="0" smtClean="0"/>
            <a:t>2008</a:t>
          </a:r>
          <a:endParaRPr lang="en-US" sz="2000" dirty="0"/>
        </a:p>
      </dgm:t>
    </dgm:pt>
    <dgm:pt modelId="{3699E6FA-077D-4EB8-B203-CD152B8B86C4}" type="parTrans" cxnId="{FBBCA659-B3D4-4F2F-AAC9-35741EBB792C}">
      <dgm:prSet/>
      <dgm:spPr/>
      <dgm:t>
        <a:bodyPr/>
        <a:lstStyle/>
        <a:p>
          <a:endParaRPr lang="en-US" sz="2000"/>
        </a:p>
      </dgm:t>
    </dgm:pt>
    <dgm:pt modelId="{FDE1BC4A-B602-4901-9D9C-B53E5C869302}" type="sibTrans" cxnId="{FBBCA659-B3D4-4F2F-AAC9-35741EBB792C}">
      <dgm:prSet/>
      <dgm:spPr/>
      <dgm:t>
        <a:bodyPr/>
        <a:lstStyle/>
        <a:p>
          <a:endParaRPr lang="en-US" sz="2000"/>
        </a:p>
      </dgm:t>
    </dgm:pt>
    <dgm:pt modelId="{30721DBB-1B75-426C-B3EE-5AD2BC45DB70}">
      <dgm:prSet phldrT="[Text]" custT="1"/>
      <dgm:spPr/>
      <dgm:t>
        <a:bodyPr/>
        <a:lstStyle/>
        <a:p>
          <a:r>
            <a:rPr lang="en-US" sz="1600" dirty="0" smtClean="0"/>
            <a:t>Labour Min</a:t>
          </a:r>
          <a:endParaRPr lang="en-US" sz="1600" dirty="0"/>
        </a:p>
      </dgm:t>
    </dgm:pt>
    <dgm:pt modelId="{43BB5261-82D6-4E3D-B268-1714E4C3864E}" type="parTrans" cxnId="{BAD7C183-23C8-4967-8D60-F8427D1D53E7}">
      <dgm:prSet/>
      <dgm:spPr/>
      <dgm:t>
        <a:bodyPr/>
        <a:lstStyle/>
        <a:p>
          <a:endParaRPr lang="en-US" sz="2000"/>
        </a:p>
      </dgm:t>
    </dgm:pt>
    <dgm:pt modelId="{F5BE8CD6-FDE2-42B1-B900-5D04B0ED95A2}" type="sibTrans" cxnId="{BAD7C183-23C8-4967-8D60-F8427D1D53E7}">
      <dgm:prSet/>
      <dgm:spPr/>
      <dgm:t>
        <a:bodyPr/>
        <a:lstStyle/>
        <a:p>
          <a:endParaRPr lang="en-US" sz="2000"/>
        </a:p>
      </dgm:t>
    </dgm:pt>
    <dgm:pt modelId="{8D5C41A2-B7FA-4735-8286-B25C387EFF66}">
      <dgm:prSet phldrT="[Text]" custT="1"/>
      <dgm:spPr/>
      <dgm:t>
        <a:bodyPr/>
        <a:lstStyle/>
        <a:p>
          <a:r>
            <a:rPr lang="en-US" sz="2000" dirty="0" smtClean="0"/>
            <a:t>2014</a:t>
          </a:r>
          <a:endParaRPr lang="en-US" sz="2000" dirty="0"/>
        </a:p>
      </dgm:t>
    </dgm:pt>
    <dgm:pt modelId="{77342F07-CA70-4239-A03A-A1B3F170380F}" type="parTrans" cxnId="{231E7B6F-EC9D-4A16-8AE5-CC136F87C4B8}">
      <dgm:prSet/>
      <dgm:spPr/>
      <dgm:t>
        <a:bodyPr/>
        <a:lstStyle/>
        <a:p>
          <a:endParaRPr lang="en-US" sz="2000"/>
        </a:p>
      </dgm:t>
    </dgm:pt>
    <dgm:pt modelId="{FEAE0A76-5EB3-4074-BB1A-C403F2AE6D53}" type="sibTrans" cxnId="{231E7B6F-EC9D-4A16-8AE5-CC136F87C4B8}">
      <dgm:prSet/>
      <dgm:spPr/>
      <dgm:t>
        <a:bodyPr/>
        <a:lstStyle/>
        <a:p>
          <a:endParaRPr lang="en-US" sz="2000"/>
        </a:p>
      </dgm:t>
    </dgm:pt>
    <dgm:pt modelId="{CA5DC167-6755-4917-8344-4FC47D835A00}">
      <dgm:prSet phldrT="[Text]" custT="1"/>
      <dgm:spPr/>
      <dgm:t>
        <a:bodyPr/>
        <a:lstStyle/>
        <a:p>
          <a:r>
            <a:rPr lang="en-US" sz="1600" dirty="0" smtClean="0"/>
            <a:t>Health ministry [admin]</a:t>
          </a:r>
          <a:endParaRPr lang="en-US" sz="1600" dirty="0"/>
        </a:p>
      </dgm:t>
    </dgm:pt>
    <dgm:pt modelId="{2A5D7477-52FE-4A62-B7E4-665FFFBA6EDA}" type="parTrans" cxnId="{E38BF804-B787-4454-A474-03DB1047EBF1}">
      <dgm:prSet/>
      <dgm:spPr/>
      <dgm:t>
        <a:bodyPr/>
        <a:lstStyle/>
        <a:p>
          <a:endParaRPr lang="en-US" sz="2000"/>
        </a:p>
      </dgm:t>
    </dgm:pt>
    <dgm:pt modelId="{D4FD1DAB-8BBB-434E-9EAC-49C6B513493A}" type="sibTrans" cxnId="{E38BF804-B787-4454-A474-03DB1047EBF1}">
      <dgm:prSet/>
      <dgm:spPr/>
      <dgm:t>
        <a:bodyPr/>
        <a:lstStyle/>
        <a:p>
          <a:endParaRPr lang="en-US" sz="2000"/>
        </a:p>
      </dgm:t>
    </dgm:pt>
    <dgm:pt modelId="{E63EAF71-D4EF-41F2-A01D-08B028F1B645}" type="pres">
      <dgm:prSet presAssocID="{08D4F415-1C75-456A-B70B-FC675FB65872}" presName="CompostProcess" presStyleCnt="0">
        <dgm:presLayoutVars>
          <dgm:dir/>
          <dgm:resizeHandles val="exact"/>
        </dgm:presLayoutVars>
      </dgm:prSet>
      <dgm:spPr/>
    </dgm:pt>
    <dgm:pt modelId="{BA92E342-1B8F-47C6-8E19-9DF7F2835683}" type="pres">
      <dgm:prSet presAssocID="{08D4F415-1C75-456A-B70B-FC675FB65872}" presName="arrow" presStyleLbl="bgShp" presStyleIdx="0" presStyleCnt="1"/>
      <dgm:spPr/>
    </dgm:pt>
    <dgm:pt modelId="{238924B2-E675-4E9D-87E1-C73EB6C3A4F5}" type="pres">
      <dgm:prSet presAssocID="{08D4F415-1C75-456A-B70B-FC675FB65872}" presName="linearProcess" presStyleCnt="0"/>
      <dgm:spPr/>
    </dgm:pt>
    <dgm:pt modelId="{53DACD5E-2380-4E8C-AF73-8E41D1DE7CF3}" type="pres">
      <dgm:prSet presAssocID="{E21D60B5-855F-488B-9C17-05088DDD5C9B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A39A6B-AF06-4D9B-A7EC-5CC0499282FA}" type="pres">
      <dgm:prSet presAssocID="{FDE1BC4A-B602-4901-9D9C-B53E5C869302}" presName="sibTrans" presStyleCnt="0"/>
      <dgm:spPr/>
    </dgm:pt>
    <dgm:pt modelId="{16C2CFA3-6314-4766-859A-8411E16096A1}" type="pres">
      <dgm:prSet presAssocID="{8D5C41A2-B7FA-4735-8286-B25C387EFF66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00BB59-CFFC-485F-9F78-9C7CC6E892AC}" type="presOf" srcId="{8D5C41A2-B7FA-4735-8286-B25C387EFF66}" destId="{16C2CFA3-6314-4766-859A-8411E16096A1}" srcOrd="0" destOrd="0" presId="urn:microsoft.com/office/officeart/2005/8/layout/hProcess9"/>
    <dgm:cxn modelId="{B414A9EC-E58A-4984-BB24-DEDE29B7C773}" type="presOf" srcId="{CA5DC167-6755-4917-8344-4FC47D835A00}" destId="{16C2CFA3-6314-4766-859A-8411E16096A1}" srcOrd="0" destOrd="1" presId="urn:microsoft.com/office/officeart/2005/8/layout/hProcess9"/>
    <dgm:cxn modelId="{4D72C7A0-3809-4979-A7D1-AE4CBED61815}" type="presOf" srcId="{30721DBB-1B75-426C-B3EE-5AD2BC45DB70}" destId="{53DACD5E-2380-4E8C-AF73-8E41D1DE7CF3}" srcOrd="0" destOrd="1" presId="urn:microsoft.com/office/officeart/2005/8/layout/hProcess9"/>
    <dgm:cxn modelId="{FBBCA659-B3D4-4F2F-AAC9-35741EBB792C}" srcId="{08D4F415-1C75-456A-B70B-FC675FB65872}" destId="{E21D60B5-855F-488B-9C17-05088DDD5C9B}" srcOrd="0" destOrd="0" parTransId="{3699E6FA-077D-4EB8-B203-CD152B8B86C4}" sibTransId="{FDE1BC4A-B602-4901-9D9C-B53E5C869302}"/>
    <dgm:cxn modelId="{231E7B6F-EC9D-4A16-8AE5-CC136F87C4B8}" srcId="{08D4F415-1C75-456A-B70B-FC675FB65872}" destId="{8D5C41A2-B7FA-4735-8286-B25C387EFF66}" srcOrd="1" destOrd="0" parTransId="{77342F07-CA70-4239-A03A-A1B3F170380F}" sibTransId="{FEAE0A76-5EB3-4074-BB1A-C403F2AE6D53}"/>
    <dgm:cxn modelId="{E38BF804-B787-4454-A474-03DB1047EBF1}" srcId="{8D5C41A2-B7FA-4735-8286-B25C387EFF66}" destId="{CA5DC167-6755-4917-8344-4FC47D835A00}" srcOrd="0" destOrd="0" parTransId="{2A5D7477-52FE-4A62-B7E4-665FFFBA6EDA}" sibTransId="{D4FD1DAB-8BBB-434E-9EAC-49C6B513493A}"/>
    <dgm:cxn modelId="{838C79FB-3EF5-4767-9C3F-B3C877A9FDB6}" type="presOf" srcId="{E21D60B5-855F-488B-9C17-05088DDD5C9B}" destId="{53DACD5E-2380-4E8C-AF73-8E41D1DE7CF3}" srcOrd="0" destOrd="0" presId="urn:microsoft.com/office/officeart/2005/8/layout/hProcess9"/>
    <dgm:cxn modelId="{BAD7C183-23C8-4967-8D60-F8427D1D53E7}" srcId="{E21D60B5-855F-488B-9C17-05088DDD5C9B}" destId="{30721DBB-1B75-426C-B3EE-5AD2BC45DB70}" srcOrd="0" destOrd="0" parTransId="{43BB5261-82D6-4E3D-B268-1714E4C3864E}" sibTransId="{F5BE8CD6-FDE2-42B1-B900-5D04B0ED95A2}"/>
    <dgm:cxn modelId="{4E6C43F7-B8C2-4642-A166-AEAC27D085D8}" type="presOf" srcId="{08D4F415-1C75-456A-B70B-FC675FB65872}" destId="{E63EAF71-D4EF-41F2-A01D-08B028F1B645}" srcOrd="0" destOrd="0" presId="urn:microsoft.com/office/officeart/2005/8/layout/hProcess9"/>
    <dgm:cxn modelId="{ABE89621-6426-43D7-8112-9F51C67C5941}" type="presParOf" srcId="{E63EAF71-D4EF-41F2-A01D-08B028F1B645}" destId="{BA92E342-1B8F-47C6-8E19-9DF7F2835683}" srcOrd="0" destOrd="0" presId="urn:microsoft.com/office/officeart/2005/8/layout/hProcess9"/>
    <dgm:cxn modelId="{35D2CD67-F3DB-4DEF-B661-760D083F0705}" type="presParOf" srcId="{E63EAF71-D4EF-41F2-A01D-08B028F1B645}" destId="{238924B2-E675-4E9D-87E1-C73EB6C3A4F5}" srcOrd="1" destOrd="0" presId="urn:microsoft.com/office/officeart/2005/8/layout/hProcess9"/>
    <dgm:cxn modelId="{17C58E3D-3348-4F3F-BEFD-3678093E998E}" type="presParOf" srcId="{238924B2-E675-4E9D-87E1-C73EB6C3A4F5}" destId="{53DACD5E-2380-4E8C-AF73-8E41D1DE7CF3}" srcOrd="0" destOrd="0" presId="urn:microsoft.com/office/officeart/2005/8/layout/hProcess9"/>
    <dgm:cxn modelId="{6A6A3578-37D8-4BEE-9032-DFDA6BC6AF8C}" type="presParOf" srcId="{238924B2-E675-4E9D-87E1-C73EB6C3A4F5}" destId="{22A39A6B-AF06-4D9B-A7EC-5CC0499282FA}" srcOrd="1" destOrd="0" presId="urn:microsoft.com/office/officeart/2005/8/layout/hProcess9"/>
    <dgm:cxn modelId="{1CD6C004-E9B7-4D23-990C-11C749CB2468}" type="presParOf" srcId="{238924B2-E675-4E9D-87E1-C73EB6C3A4F5}" destId="{16C2CFA3-6314-4766-859A-8411E16096A1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F388D80-1906-4545-A234-6C59DFDA9B7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F27512-745A-49C3-BCC3-FB2F15502876}">
      <dgm:prSet phldrT="[Text]"/>
      <dgm:spPr/>
      <dgm:t>
        <a:bodyPr/>
        <a:lstStyle/>
        <a:p>
          <a:r>
            <a:rPr lang="en-US" dirty="0" smtClean="0"/>
            <a:t>Premium</a:t>
          </a:r>
          <a:endParaRPr lang="en-US" dirty="0"/>
        </a:p>
      </dgm:t>
    </dgm:pt>
    <dgm:pt modelId="{362A0E63-92ED-4664-80C2-320A3F969E76}" type="parTrans" cxnId="{3BD10013-2766-495F-9714-48FADDABB830}">
      <dgm:prSet/>
      <dgm:spPr/>
      <dgm:t>
        <a:bodyPr/>
        <a:lstStyle/>
        <a:p>
          <a:endParaRPr lang="en-US"/>
        </a:p>
      </dgm:t>
    </dgm:pt>
    <dgm:pt modelId="{1B937E12-9042-441B-99B6-137324316FFD}" type="sibTrans" cxnId="{3BD10013-2766-495F-9714-48FADDABB830}">
      <dgm:prSet/>
      <dgm:spPr/>
      <dgm:t>
        <a:bodyPr/>
        <a:lstStyle/>
        <a:p>
          <a:endParaRPr lang="en-US"/>
        </a:p>
      </dgm:t>
    </dgm:pt>
    <dgm:pt modelId="{9C485989-6679-4940-BF43-592EFBF15F8E}">
      <dgm:prSet phldrT="[Text]"/>
      <dgm:spPr/>
      <dgm:t>
        <a:bodyPr/>
        <a:lstStyle/>
        <a:p>
          <a:r>
            <a:rPr lang="en-US" dirty="0" smtClean="0"/>
            <a:t>BPL: 250</a:t>
          </a:r>
          <a:endParaRPr lang="en-US" dirty="0"/>
        </a:p>
      </dgm:t>
    </dgm:pt>
    <dgm:pt modelId="{1A707085-1328-48C1-A580-3D459004E0CA}" type="parTrans" cxnId="{1E2DFF04-DD10-45AB-9C2E-5F63C7CB6C33}">
      <dgm:prSet/>
      <dgm:spPr/>
      <dgm:t>
        <a:bodyPr/>
        <a:lstStyle/>
        <a:p>
          <a:endParaRPr lang="en-US"/>
        </a:p>
      </dgm:t>
    </dgm:pt>
    <dgm:pt modelId="{043AFE63-AA0C-40FD-83D2-B4535E92620E}" type="sibTrans" cxnId="{1E2DFF04-DD10-45AB-9C2E-5F63C7CB6C33}">
      <dgm:prSet/>
      <dgm:spPr/>
      <dgm:t>
        <a:bodyPr/>
        <a:lstStyle/>
        <a:p>
          <a:endParaRPr lang="en-US"/>
        </a:p>
      </dgm:t>
    </dgm:pt>
    <dgm:pt modelId="{AD1D1233-75B1-4970-935B-78DFCD4C7809}">
      <dgm:prSet phldrT="[Text]"/>
      <dgm:spPr/>
      <dgm:t>
        <a:bodyPr/>
        <a:lstStyle/>
        <a:p>
          <a:r>
            <a:rPr lang="en-US" dirty="0" smtClean="0"/>
            <a:t>Minor without parents: free</a:t>
          </a:r>
          <a:endParaRPr lang="en-US" dirty="0"/>
        </a:p>
      </dgm:t>
    </dgm:pt>
    <dgm:pt modelId="{B5DF47A8-7B79-442A-96B1-6165B3F12A94}" type="parTrans" cxnId="{25EBEBE1-FA9C-4273-9F92-FDDEA8280E62}">
      <dgm:prSet/>
      <dgm:spPr/>
      <dgm:t>
        <a:bodyPr/>
        <a:lstStyle/>
        <a:p>
          <a:endParaRPr lang="en-US"/>
        </a:p>
      </dgm:t>
    </dgm:pt>
    <dgm:pt modelId="{D53D00AF-0E8B-4397-93E2-E127A793E137}" type="sibTrans" cxnId="{25EBEBE1-FA9C-4273-9F92-FDDEA8280E62}">
      <dgm:prSet/>
      <dgm:spPr/>
      <dgm:t>
        <a:bodyPr/>
        <a:lstStyle/>
        <a:p>
          <a:endParaRPr lang="en-US"/>
        </a:p>
      </dgm:t>
    </dgm:pt>
    <dgm:pt modelId="{EAEA8BCD-A1FE-47B7-AE7D-9ADA72DEDF5E}">
      <dgm:prSet phldrT="[Text]"/>
      <dgm:spPr/>
      <dgm:t>
        <a:bodyPr/>
        <a:lstStyle/>
        <a:p>
          <a:r>
            <a:rPr lang="en-US" dirty="0" smtClean="0"/>
            <a:t>Treatment</a:t>
          </a:r>
          <a:endParaRPr lang="en-US" dirty="0"/>
        </a:p>
      </dgm:t>
    </dgm:pt>
    <dgm:pt modelId="{823E155E-84C9-4D08-BC75-387E321D53DC}" type="parTrans" cxnId="{4A8F4420-8462-4913-B7B6-1A5DF216B381}">
      <dgm:prSet/>
      <dgm:spPr/>
      <dgm:t>
        <a:bodyPr/>
        <a:lstStyle/>
        <a:p>
          <a:endParaRPr lang="en-US"/>
        </a:p>
      </dgm:t>
    </dgm:pt>
    <dgm:pt modelId="{F096AB63-23B6-4644-903C-8406A3FEBF04}" type="sibTrans" cxnId="{4A8F4420-8462-4913-B7B6-1A5DF216B381}">
      <dgm:prSet/>
      <dgm:spPr/>
      <dgm:t>
        <a:bodyPr/>
        <a:lstStyle/>
        <a:p>
          <a:endParaRPr lang="en-US"/>
        </a:p>
      </dgm:t>
    </dgm:pt>
    <dgm:pt modelId="{FA55D552-D1BF-4A26-A1C5-C26002078BA3}">
      <dgm:prSet phldrT="[Text]"/>
      <dgm:spPr/>
      <dgm:t>
        <a:bodyPr/>
        <a:lstStyle/>
        <a:p>
          <a:r>
            <a:rPr lang="en-US" dirty="0" err="1" smtClean="0"/>
            <a:t>Upto</a:t>
          </a:r>
          <a:r>
            <a:rPr lang="en-US" dirty="0" smtClean="0"/>
            <a:t> Rs. 1 lakh</a:t>
          </a:r>
          <a:endParaRPr lang="en-US" dirty="0"/>
        </a:p>
      </dgm:t>
    </dgm:pt>
    <dgm:pt modelId="{9D00C33E-1707-4E42-80EA-BF7AC5E6B801}" type="parTrans" cxnId="{FDAD0169-BEB7-45E3-8520-BD073943C051}">
      <dgm:prSet/>
      <dgm:spPr/>
      <dgm:t>
        <a:bodyPr/>
        <a:lstStyle/>
        <a:p>
          <a:endParaRPr lang="en-US"/>
        </a:p>
      </dgm:t>
    </dgm:pt>
    <dgm:pt modelId="{4E61C959-BD3C-476D-AA8F-65AA616E5D70}" type="sibTrans" cxnId="{FDAD0169-BEB7-45E3-8520-BD073943C051}">
      <dgm:prSet/>
      <dgm:spPr/>
      <dgm:t>
        <a:bodyPr/>
        <a:lstStyle/>
        <a:p>
          <a:endParaRPr lang="en-US"/>
        </a:p>
      </dgm:t>
    </dgm:pt>
    <dgm:pt modelId="{3D4CC365-9C68-4486-8630-F8C9A87B5A42}">
      <dgm:prSet phldrT="[Text]"/>
      <dgm:spPr/>
      <dgm:t>
        <a:bodyPr/>
        <a:lstStyle/>
        <a:p>
          <a:r>
            <a:rPr lang="en-US" dirty="0" smtClean="0"/>
            <a:t>APL: 500</a:t>
          </a:r>
          <a:endParaRPr lang="en-US" dirty="0"/>
        </a:p>
      </dgm:t>
    </dgm:pt>
    <dgm:pt modelId="{14D3241E-618F-40EB-AA4B-DDD75BE2B4DA}" type="parTrans" cxnId="{D42D165F-3700-4F40-9B58-B853CCC49D4E}">
      <dgm:prSet/>
      <dgm:spPr/>
      <dgm:t>
        <a:bodyPr/>
        <a:lstStyle/>
        <a:p>
          <a:endParaRPr lang="en-US"/>
        </a:p>
      </dgm:t>
    </dgm:pt>
    <dgm:pt modelId="{80C15957-CE70-4003-801D-66BC4EC7605E}" type="sibTrans" cxnId="{D42D165F-3700-4F40-9B58-B853CCC49D4E}">
      <dgm:prSet/>
      <dgm:spPr/>
      <dgm:t>
        <a:bodyPr/>
        <a:lstStyle/>
        <a:p>
          <a:endParaRPr lang="en-US"/>
        </a:p>
      </dgm:t>
    </dgm:pt>
    <dgm:pt modelId="{4552236F-0F5B-406B-92E6-62313C186ED5}" type="pres">
      <dgm:prSet presAssocID="{3F388D80-1906-4545-A234-6C59DFDA9B7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A8E0BE-0E94-47AA-B66D-B13D82D3D5E7}" type="pres">
      <dgm:prSet presAssocID="{12F27512-745A-49C3-BCC3-FB2F15502876}" presName="composite" presStyleCnt="0"/>
      <dgm:spPr/>
    </dgm:pt>
    <dgm:pt modelId="{56C5D99B-B787-4B5B-B734-B7AC6F4D090C}" type="pres">
      <dgm:prSet presAssocID="{12F27512-745A-49C3-BCC3-FB2F155028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BD1C8-F623-41C8-9EE0-6CF974AAB465}" type="pres">
      <dgm:prSet presAssocID="{12F27512-745A-49C3-BCC3-FB2F1550287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D37CA-E545-4732-BA3C-31DFC83099A6}" type="pres">
      <dgm:prSet presAssocID="{1B937E12-9042-441B-99B6-137324316FFD}" presName="space" presStyleCnt="0"/>
      <dgm:spPr/>
    </dgm:pt>
    <dgm:pt modelId="{07400DAA-B478-48E9-BA2D-27B1ADD8DD2D}" type="pres">
      <dgm:prSet presAssocID="{EAEA8BCD-A1FE-47B7-AE7D-9ADA72DEDF5E}" presName="composite" presStyleCnt="0"/>
      <dgm:spPr/>
    </dgm:pt>
    <dgm:pt modelId="{81BA51A1-EF25-4C8C-92AB-3B3701EEE99B}" type="pres">
      <dgm:prSet presAssocID="{EAEA8BCD-A1FE-47B7-AE7D-9ADA72DEDF5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6F150-1EF0-4D56-994A-EC44F364A0A6}" type="pres">
      <dgm:prSet presAssocID="{EAEA8BCD-A1FE-47B7-AE7D-9ADA72DEDF5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24D572-BF83-4533-9087-F69A75D67AAC}" type="presOf" srcId="{9C485989-6679-4940-BF43-592EFBF15F8E}" destId="{B89BD1C8-F623-41C8-9EE0-6CF974AAB465}" srcOrd="0" destOrd="0" presId="urn:microsoft.com/office/officeart/2005/8/layout/hList1"/>
    <dgm:cxn modelId="{4A8F4420-8462-4913-B7B6-1A5DF216B381}" srcId="{3F388D80-1906-4545-A234-6C59DFDA9B73}" destId="{EAEA8BCD-A1FE-47B7-AE7D-9ADA72DEDF5E}" srcOrd="1" destOrd="0" parTransId="{823E155E-84C9-4D08-BC75-387E321D53DC}" sibTransId="{F096AB63-23B6-4644-903C-8406A3FEBF04}"/>
    <dgm:cxn modelId="{25EBEBE1-FA9C-4273-9F92-FDDEA8280E62}" srcId="{12F27512-745A-49C3-BCC3-FB2F15502876}" destId="{AD1D1233-75B1-4970-935B-78DFCD4C7809}" srcOrd="2" destOrd="0" parTransId="{B5DF47A8-7B79-442A-96B1-6165B3F12A94}" sibTransId="{D53D00AF-0E8B-4397-93E2-E127A793E137}"/>
    <dgm:cxn modelId="{FDAD0169-BEB7-45E3-8520-BD073943C051}" srcId="{EAEA8BCD-A1FE-47B7-AE7D-9ADA72DEDF5E}" destId="{FA55D552-D1BF-4A26-A1C5-C26002078BA3}" srcOrd="0" destOrd="0" parTransId="{9D00C33E-1707-4E42-80EA-BF7AC5E6B801}" sibTransId="{4E61C959-BD3C-476D-AA8F-65AA616E5D70}"/>
    <dgm:cxn modelId="{4B419513-692E-4F2B-9A97-5CE9304D9A36}" type="presOf" srcId="{3D4CC365-9C68-4486-8630-F8C9A87B5A42}" destId="{B89BD1C8-F623-41C8-9EE0-6CF974AAB465}" srcOrd="0" destOrd="1" presId="urn:microsoft.com/office/officeart/2005/8/layout/hList1"/>
    <dgm:cxn modelId="{0F626F16-4D12-4C8D-A428-163195BAEEA3}" type="presOf" srcId="{3F388D80-1906-4545-A234-6C59DFDA9B73}" destId="{4552236F-0F5B-406B-92E6-62313C186ED5}" srcOrd="0" destOrd="0" presId="urn:microsoft.com/office/officeart/2005/8/layout/hList1"/>
    <dgm:cxn modelId="{A0495C80-9197-4A57-997A-F9B3B40CD3BD}" type="presOf" srcId="{12F27512-745A-49C3-BCC3-FB2F15502876}" destId="{56C5D99B-B787-4B5B-B734-B7AC6F4D090C}" srcOrd="0" destOrd="0" presId="urn:microsoft.com/office/officeart/2005/8/layout/hList1"/>
    <dgm:cxn modelId="{F11B3B7D-ACBE-47C6-849D-97726C77C7DE}" type="presOf" srcId="{EAEA8BCD-A1FE-47B7-AE7D-9ADA72DEDF5E}" destId="{81BA51A1-EF25-4C8C-92AB-3B3701EEE99B}" srcOrd="0" destOrd="0" presId="urn:microsoft.com/office/officeart/2005/8/layout/hList1"/>
    <dgm:cxn modelId="{1E2DFF04-DD10-45AB-9C2E-5F63C7CB6C33}" srcId="{12F27512-745A-49C3-BCC3-FB2F15502876}" destId="{9C485989-6679-4940-BF43-592EFBF15F8E}" srcOrd="0" destOrd="0" parTransId="{1A707085-1328-48C1-A580-3D459004E0CA}" sibTransId="{043AFE63-AA0C-40FD-83D2-B4535E92620E}"/>
    <dgm:cxn modelId="{00117015-5ADA-4F5B-AE8E-F37D6A011C4C}" type="presOf" srcId="{FA55D552-D1BF-4A26-A1C5-C26002078BA3}" destId="{B866F150-1EF0-4D56-994A-EC44F364A0A6}" srcOrd="0" destOrd="0" presId="urn:microsoft.com/office/officeart/2005/8/layout/hList1"/>
    <dgm:cxn modelId="{3BD10013-2766-495F-9714-48FADDABB830}" srcId="{3F388D80-1906-4545-A234-6C59DFDA9B73}" destId="{12F27512-745A-49C3-BCC3-FB2F15502876}" srcOrd="0" destOrd="0" parTransId="{362A0E63-92ED-4664-80C2-320A3F969E76}" sibTransId="{1B937E12-9042-441B-99B6-137324316FFD}"/>
    <dgm:cxn modelId="{D42D165F-3700-4F40-9B58-B853CCC49D4E}" srcId="{12F27512-745A-49C3-BCC3-FB2F15502876}" destId="{3D4CC365-9C68-4486-8630-F8C9A87B5A42}" srcOrd="1" destOrd="0" parTransId="{14D3241E-618F-40EB-AA4B-DDD75BE2B4DA}" sibTransId="{80C15957-CE70-4003-801D-66BC4EC7605E}"/>
    <dgm:cxn modelId="{BCD51F19-DAE2-4A63-8796-9A7BE947F13B}" type="presOf" srcId="{AD1D1233-75B1-4970-935B-78DFCD4C7809}" destId="{B89BD1C8-F623-41C8-9EE0-6CF974AAB465}" srcOrd="0" destOrd="2" presId="urn:microsoft.com/office/officeart/2005/8/layout/hList1"/>
    <dgm:cxn modelId="{5D54E7D7-3E71-441D-911A-A7A1CD7A9DEB}" type="presParOf" srcId="{4552236F-0F5B-406B-92E6-62313C186ED5}" destId="{F9A8E0BE-0E94-47AA-B66D-B13D82D3D5E7}" srcOrd="0" destOrd="0" presId="urn:microsoft.com/office/officeart/2005/8/layout/hList1"/>
    <dgm:cxn modelId="{85C93946-C402-4FE3-891A-69953B186A09}" type="presParOf" srcId="{F9A8E0BE-0E94-47AA-B66D-B13D82D3D5E7}" destId="{56C5D99B-B787-4B5B-B734-B7AC6F4D090C}" srcOrd="0" destOrd="0" presId="urn:microsoft.com/office/officeart/2005/8/layout/hList1"/>
    <dgm:cxn modelId="{04E14929-B063-450F-A784-3635A311931F}" type="presParOf" srcId="{F9A8E0BE-0E94-47AA-B66D-B13D82D3D5E7}" destId="{B89BD1C8-F623-41C8-9EE0-6CF974AAB465}" srcOrd="1" destOrd="0" presId="urn:microsoft.com/office/officeart/2005/8/layout/hList1"/>
    <dgm:cxn modelId="{BD2F7E42-BE97-4404-B524-CCFEB8101A07}" type="presParOf" srcId="{4552236F-0F5B-406B-92E6-62313C186ED5}" destId="{C80D37CA-E545-4732-BA3C-31DFC83099A6}" srcOrd="1" destOrd="0" presId="urn:microsoft.com/office/officeart/2005/8/layout/hList1"/>
    <dgm:cxn modelId="{1D6A800D-79AE-44A3-A14B-E36ED5A8F023}" type="presParOf" srcId="{4552236F-0F5B-406B-92E6-62313C186ED5}" destId="{07400DAA-B478-48E9-BA2D-27B1ADD8DD2D}" srcOrd="2" destOrd="0" presId="urn:microsoft.com/office/officeart/2005/8/layout/hList1"/>
    <dgm:cxn modelId="{8DE2D72F-15AB-4D4C-97DC-C6BF19D46993}" type="presParOf" srcId="{07400DAA-B478-48E9-BA2D-27B1ADD8DD2D}" destId="{81BA51A1-EF25-4C8C-92AB-3B3701EEE99B}" srcOrd="0" destOrd="0" presId="urn:microsoft.com/office/officeart/2005/8/layout/hList1"/>
    <dgm:cxn modelId="{BF4F9AEF-E4BC-465E-B184-EBB081AECC2E}" type="presParOf" srcId="{07400DAA-B478-48E9-BA2D-27B1ADD8DD2D}" destId="{B866F150-1EF0-4D56-994A-EC44F364A0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F117C08-14D3-499D-B970-AEBE027490A4}" type="doc">
      <dgm:prSet loTypeId="urn:microsoft.com/office/officeart/2005/8/layout/hList1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AAE4B-0431-4B5B-B5C6-B6E889C6B603}">
      <dgm:prSet custT="1"/>
      <dgm:spPr/>
      <dgm:t>
        <a:bodyPr/>
        <a:lstStyle/>
        <a:p>
          <a:r>
            <a:rPr lang="en-US" sz="4000" smtClean="0"/>
            <a:t>Kharif</a:t>
          </a:r>
          <a:endParaRPr lang="en-US" sz="4000"/>
        </a:p>
      </dgm:t>
    </dgm:pt>
    <dgm:pt modelId="{70B363B3-CB3E-491A-BE56-48B3844FEB3B}" type="parTrans" cxnId="{3E8095A1-FF8A-4068-B08F-299C26709751}">
      <dgm:prSet/>
      <dgm:spPr/>
      <dgm:t>
        <a:bodyPr/>
        <a:lstStyle/>
        <a:p>
          <a:endParaRPr lang="en-US"/>
        </a:p>
      </dgm:t>
    </dgm:pt>
    <dgm:pt modelId="{47D9936E-CB2B-4A71-BDB1-3DF97A36F5EF}" type="sibTrans" cxnId="{3E8095A1-FF8A-4068-B08F-299C26709751}">
      <dgm:prSet/>
      <dgm:spPr/>
      <dgm:t>
        <a:bodyPr/>
        <a:lstStyle/>
        <a:p>
          <a:endParaRPr lang="en-US"/>
        </a:p>
      </dgm:t>
    </dgm:pt>
    <dgm:pt modelId="{6E235F18-D955-4DEF-84AD-DA5F90B49B47}">
      <dgm:prSet custT="1"/>
      <dgm:spPr/>
      <dgm:t>
        <a:bodyPr/>
        <a:lstStyle/>
        <a:p>
          <a:r>
            <a:rPr lang="en-US" sz="4000" dirty="0" smtClean="0"/>
            <a:t>2%</a:t>
          </a:r>
        </a:p>
      </dgm:t>
    </dgm:pt>
    <dgm:pt modelId="{57D7737E-2F4F-4194-A337-7F659F4FB018}" type="parTrans" cxnId="{8E4CD92E-D021-4C58-8A05-D7462DEAEBA7}">
      <dgm:prSet/>
      <dgm:spPr/>
      <dgm:t>
        <a:bodyPr/>
        <a:lstStyle/>
        <a:p>
          <a:endParaRPr lang="en-US"/>
        </a:p>
      </dgm:t>
    </dgm:pt>
    <dgm:pt modelId="{B7B86D3A-E6B7-4EA4-AC14-BC671647AA39}" type="sibTrans" cxnId="{8E4CD92E-D021-4C58-8A05-D7462DEAEBA7}">
      <dgm:prSet/>
      <dgm:spPr/>
      <dgm:t>
        <a:bodyPr/>
        <a:lstStyle/>
        <a:p>
          <a:endParaRPr lang="en-US"/>
        </a:p>
      </dgm:t>
    </dgm:pt>
    <dgm:pt modelId="{ADFDB83D-C967-4D03-A536-9E4FB0142E21}">
      <dgm:prSet custT="1"/>
      <dgm:spPr/>
      <dgm:t>
        <a:bodyPr/>
        <a:lstStyle/>
        <a:p>
          <a:r>
            <a:rPr lang="en-US" sz="4000" smtClean="0"/>
            <a:t>Rabi</a:t>
          </a:r>
        </a:p>
      </dgm:t>
    </dgm:pt>
    <dgm:pt modelId="{061C6316-6CBD-4A04-85EA-EDC745D08B23}" type="parTrans" cxnId="{0C2EE395-6813-4BE1-8BEF-6F4DC63074C9}">
      <dgm:prSet/>
      <dgm:spPr/>
      <dgm:t>
        <a:bodyPr/>
        <a:lstStyle/>
        <a:p>
          <a:endParaRPr lang="en-US"/>
        </a:p>
      </dgm:t>
    </dgm:pt>
    <dgm:pt modelId="{779D9308-D617-487D-854A-7D6E829D574A}" type="sibTrans" cxnId="{0C2EE395-6813-4BE1-8BEF-6F4DC63074C9}">
      <dgm:prSet/>
      <dgm:spPr/>
      <dgm:t>
        <a:bodyPr/>
        <a:lstStyle/>
        <a:p>
          <a:endParaRPr lang="en-US"/>
        </a:p>
      </dgm:t>
    </dgm:pt>
    <dgm:pt modelId="{5A31499B-A975-4BFD-B488-56845F98CD8F}">
      <dgm:prSet custT="1"/>
      <dgm:spPr/>
      <dgm:t>
        <a:bodyPr/>
        <a:lstStyle/>
        <a:p>
          <a:r>
            <a:rPr lang="en-US" sz="4000" smtClean="0"/>
            <a:t>1.5%</a:t>
          </a:r>
        </a:p>
      </dgm:t>
    </dgm:pt>
    <dgm:pt modelId="{0E679662-9904-4DFA-9C3F-942A24623B4F}" type="parTrans" cxnId="{828C2E42-D89E-4F1A-A2C5-99840C1C5BBC}">
      <dgm:prSet/>
      <dgm:spPr/>
      <dgm:t>
        <a:bodyPr/>
        <a:lstStyle/>
        <a:p>
          <a:endParaRPr lang="en-US"/>
        </a:p>
      </dgm:t>
    </dgm:pt>
    <dgm:pt modelId="{0C5E20F9-C69D-4091-B098-EAFA11E00352}" type="sibTrans" cxnId="{828C2E42-D89E-4F1A-A2C5-99840C1C5BBC}">
      <dgm:prSet/>
      <dgm:spPr/>
      <dgm:t>
        <a:bodyPr/>
        <a:lstStyle/>
        <a:p>
          <a:endParaRPr lang="en-US"/>
        </a:p>
      </dgm:t>
    </dgm:pt>
    <dgm:pt modelId="{3F757344-C297-40DA-8BA7-C2F1FB1F50C0}">
      <dgm:prSet custT="1"/>
      <dgm:spPr/>
      <dgm:t>
        <a:bodyPr/>
        <a:lstStyle/>
        <a:p>
          <a:r>
            <a:rPr lang="en-US" sz="2800" dirty="0" smtClean="0"/>
            <a:t>Horticulture/Commercial</a:t>
          </a:r>
        </a:p>
      </dgm:t>
    </dgm:pt>
    <dgm:pt modelId="{F0F04752-AE14-428A-BBEA-07CB39F84BD2}" type="parTrans" cxnId="{9E64EFCD-5B3F-4B04-9045-7280E037389A}">
      <dgm:prSet/>
      <dgm:spPr/>
      <dgm:t>
        <a:bodyPr/>
        <a:lstStyle/>
        <a:p>
          <a:endParaRPr lang="en-US"/>
        </a:p>
      </dgm:t>
    </dgm:pt>
    <dgm:pt modelId="{79D2CADF-696E-4DB0-93E8-0551B737A71A}" type="sibTrans" cxnId="{9E64EFCD-5B3F-4B04-9045-7280E037389A}">
      <dgm:prSet/>
      <dgm:spPr/>
      <dgm:t>
        <a:bodyPr/>
        <a:lstStyle/>
        <a:p>
          <a:endParaRPr lang="en-US"/>
        </a:p>
      </dgm:t>
    </dgm:pt>
    <dgm:pt modelId="{F3375C56-C25F-430C-94B5-7E36AF26321B}">
      <dgm:prSet custT="1"/>
      <dgm:spPr/>
      <dgm:t>
        <a:bodyPr/>
        <a:lstStyle/>
        <a:p>
          <a:r>
            <a:rPr lang="en-US" sz="4000" dirty="0" smtClean="0"/>
            <a:t>5%</a:t>
          </a:r>
        </a:p>
      </dgm:t>
    </dgm:pt>
    <dgm:pt modelId="{C2EAF1C6-BAAE-4D93-8B4B-5C34C13046EB}" type="parTrans" cxnId="{CBAD3206-B780-409E-9BFE-6BC8A72E3262}">
      <dgm:prSet/>
      <dgm:spPr/>
      <dgm:t>
        <a:bodyPr/>
        <a:lstStyle/>
        <a:p>
          <a:endParaRPr lang="en-US"/>
        </a:p>
      </dgm:t>
    </dgm:pt>
    <dgm:pt modelId="{7F93C363-2A10-4889-B1EF-58B833D27ED7}" type="sibTrans" cxnId="{CBAD3206-B780-409E-9BFE-6BC8A72E3262}">
      <dgm:prSet/>
      <dgm:spPr/>
      <dgm:t>
        <a:bodyPr/>
        <a:lstStyle/>
        <a:p>
          <a:endParaRPr lang="en-US"/>
        </a:p>
      </dgm:t>
    </dgm:pt>
    <dgm:pt modelId="{7BABE3C8-8DBB-4DAA-95A0-BB5DEF2B700E}" type="pres">
      <dgm:prSet presAssocID="{2F117C08-14D3-499D-B970-AEBE027490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BE9AB-0B4D-4A64-99FE-15BCA622AF3E}" type="pres">
      <dgm:prSet presAssocID="{B50AAE4B-0431-4B5B-B5C6-B6E889C6B603}" presName="composite" presStyleCnt="0"/>
      <dgm:spPr/>
    </dgm:pt>
    <dgm:pt modelId="{2CC70446-7F73-4889-9007-BD8D4C08BD4F}" type="pres">
      <dgm:prSet presAssocID="{B50AAE4B-0431-4B5B-B5C6-B6E889C6B60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E78EC-76D6-414B-B0AF-FA6ED9E1C17C}" type="pres">
      <dgm:prSet presAssocID="{B50AAE4B-0431-4B5B-B5C6-B6E889C6B603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4355A-183A-412A-A04E-DA7621B414BE}" type="pres">
      <dgm:prSet presAssocID="{47D9936E-CB2B-4A71-BDB1-3DF97A36F5EF}" presName="space" presStyleCnt="0"/>
      <dgm:spPr/>
    </dgm:pt>
    <dgm:pt modelId="{4B617D31-A0D6-406C-857D-D6FB58CE5433}" type="pres">
      <dgm:prSet presAssocID="{ADFDB83D-C967-4D03-A536-9E4FB0142E21}" presName="composite" presStyleCnt="0"/>
      <dgm:spPr/>
    </dgm:pt>
    <dgm:pt modelId="{FAC3BF47-E5BD-461B-B0ED-7062C053F21F}" type="pres">
      <dgm:prSet presAssocID="{ADFDB83D-C967-4D03-A536-9E4FB0142E2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3736A-3512-4E97-BD69-EE32C953E5E1}" type="pres">
      <dgm:prSet presAssocID="{ADFDB83D-C967-4D03-A536-9E4FB0142E21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2966E1-2FD2-4AAF-B408-8D586796E3C8}" type="pres">
      <dgm:prSet presAssocID="{779D9308-D617-487D-854A-7D6E829D574A}" presName="space" presStyleCnt="0"/>
      <dgm:spPr/>
    </dgm:pt>
    <dgm:pt modelId="{C4AA7D81-41A8-4FFC-9B5F-C6853091580C}" type="pres">
      <dgm:prSet presAssocID="{3F757344-C297-40DA-8BA7-C2F1FB1F50C0}" presName="composite" presStyleCnt="0"/>
      <dgm:spPr/>
    </dgm:pt>
    <dgm:pt modelId="{7B9981AA-149C-4CAD-9945-51B2138F62A3}" type="pres">
      <dgm:prSet presAssocID="{3F757344-C297-40DA-8BA7-C2F1FB1F50C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A880BB-F141-4C27-ACAE-BF7351D825AB}" type="pres">
      <dgm:prSet presAssocID="{3F757344-C297-40DA-8BA7-C2F1FB1F50C0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DD8F32-86BD-4589-89FB-1264B0023E6E}" type="presOf" srcId="{5A31499B-A975-4BFD-B488-56845F98CD8F}" destId="{0E13736A-3512-4E97-BD69-EE32C953E5E1}" srcOrd="0" destOrd="0" presId="urn:microsoft.com/office/officeart/2005/8/layout/hList1"/>
    <dgm:cxn modelId="{9DAA40E9-FF55-457B-A2DA-F74ABAB226D5}" type="presOf" srcId="{F3375C56-C25F-430C-94B5-7E36AF26321B}" destId="{11A880BB-F141-4C27-ACAE-BF7351D825AB}" srcOrd="0" destOrd="0" presId="urn:microsoft.com/office/officeart/2005/8/layout/hList1"/>
    <dgm:cxn modelId="{CBAD3206-B780-409E-9BFE-6BC8A72E3262}" srcId="{3F757344-C297-40DA-8BA7-C2F1FB1F50C0}" destId="{F3375C56-C25F-430C-94B5-7E36AF26321B}" srcOrd="0" destOrd="0" parTransId="{C2EAF1C6-BAAE-4D93-8B4B-5C34C13046EB}" sibTransId="{7F93C363-2A10-4889-B1EF-58B833D27ED7}"/>
    <dgm:cxn modelId="{3E8095A1-FF8A-4068-B08F-299C26709751}" srcId="{2F117C08-14D3-499D-B970-AEBE027490A4}" destId="{B50AAE4B-0431-4B5B-B5C6-B6E889C6B603}" srcOrd="0" destOrd="0" parTransId="{70B363B3-CB3E-491A-BE56-48B3844FEB3B}" sibTransId="{47D9936E-CB2B-4A71-BDB1-3DF97A36F5EF}"/>
    <dgm:cxn modelId="{828C2E42-D89E-4F1A-A2C5-99840C1C5BBC}" srcId="{ADFDB83D-C967-4D03-A536-9E4FB0142E21}" destId="{5A31499B-A975-4BFD-B488-56845F98CD8F}" srcOrd="0" destOrd="0" parTransId="{0E679662-9904-4DFA-9C3F-942A24623B4F}" sibTransId="{0C5E20F9-C69D-4091-B098-EAFA11E00352}"/>
    <dgm:cxn modelId="{E9ABE3E2-4288-4A3B-9A22-8E42BA5E60A6}" type="presOf" srcId="{6E235F18-D955-4DEF-84AD-DA5F90B49B47}" destId="{8BBE78EC-76D6-414B-B0AF-FA6ED9E1C17C}" srcOrd="0" destOrd="0" presId="urn:microsoft.com/office/officeart/2005/8/layout/hList1"/>
    <dgm:cxn modelId="{24D30774-94A3-4D09-8784-204F34B86607}" type="presOf" srcId="{ADFDB83D-C967-4D03-A536-9E4FB0142E21}" destId="{FAC3BF47-E5BD-461B-B0ED-7062C053F21F}" srcOrd="0" destOrd="0" presId="urn:microsoft.com/office/officeart/2005/8/layout/hList1"/>
    <dgm:cxn modelId="{7B3A6C50-D44B-46AE-9D54-9D65823B1EE4}" type="presOf" srcId="{2F117C08-14D3-499D-B970-AEBE027490A4}" destId="{7BABE3C8-8DBB-4DAA-95A0-BB5DEF2B700E}" srcOrd="0" destOrd="0" presId="urn:microsoft.com/office/officeart/2005/8/layout/hList1"/>
    <dgm:cxn modelId="{9E64EFCD-5B3F-4B04-9045-7280E037389A}" srcId="{2F117C08-14D3-499D-B970-AEBE027490A4}" destId="{3F757344-C297-40DA-8BA7-C2F1FB1F50C0}" srcOrd="2" destOrd="0" parTransId="{F0F04752-AE14-428A-BBEA-07CB39F84BD2}" sibTransId="{79D2CADF-696E-4DB0-93E8-0551B737A71A}"/>
    <dgm:cxn modelId="{8E4CD92E-D021-4C58-8A05-D7462DEAEBA7}" srcId="{B50AAE4B-0431-4B5B-B5C6-B6E889C6B603}" destId="{6E235F18-D955-4DEF-84AD-DA5F90B49B47}" srcOrd="0" destOrd="0" parTransId="{57D7737E-2F4F-4194-A337-7F659F4FB018}" sibTransId="{B7B86D3A-E6B7-4EA4-AC14-BC671647AA39}"/>
    <dgm:cxn modelId="{57207642-D03F-4744-9599-69A56F012383}" type="presOf" srcId="{B50AAE4B-0431-4B5B-B5C6-B6E889C6B603}" destId="{2CC70446-7F73-4889-9007-BD8D4C08BD4F}" srcOrd="0" destOrd="0" presId="urn:microsoft.com/office/officeart/2005/8/layout/hList1"/>
    <dgm:cxn modelId="{EBBFCB3A-8670-4B4D-9602-A5D909446BD6}" type="presOf" srcId="{3F757344-C297-40DA-8BA7-C2F1FB1F50C0}" destId="{7B9981AA-149C-4CAD-9945-51B2138F62A3}" srcOrd="0" destOrd="0" presId="urn:microsoft.com/office/officeart/2005/8/layout/hList1"/>
    <dgm:cxn modelId="{0C2EE395-6813-4BE1-8BEF-6F4DC63074C9}" srcId="{2F117C08-14D3-499D-B970-AEBE027490A4}" destId="{ADFDB83D-C967-4D03-A536-9E4FB0142E21}" srcOrd="1" destOrd="0" parTransId="{061C6316-6CBD-4A04-85EA-EDC745D08B23}" sibTransId="{779D9308-D617-487D-854A-7D6E829D574A}"/>
    <dgm:cxn modelId="{83A58E78-195C-40C9-AA07-115806451B62}" type="presParOf" srcId="{7BABE3C8-8DBB-4DAA-95A0-BB5DEF2B700E}" destId="{DF0BE9AB-0B4D-4A64-99FE-15BCA622AF3E}" srcOrd="0" destOrd="0" presId="urn:microsoft.com/office/officeart/2005/8/layout/hList1"/>
    <dgm:cxn modelId="{D39AFA3F-C61C-488B-8543-B443914157E3}" type="presParOf" srcId="{DF0BE9AB-0B4D-4A64-99FE-15BCA622AF3E}" destId="{2CC70446-7F73-4889-9007-BD8D4C08BD4F}" srcOrd="0" destOrd="0" presId="urn:microsoft.com/office/officeart/2005/8/layout/hList1"/>
    <dgm:cxn modelId="{F5C60AF7-DF5C-40A5-BCC3-3AB29F71AE53}" type="presParOf" srcId="{DF0BE9AB-0B4D-4A64-99FE-15BCA622AF3E}" destId="{8BBE78EC-76D6-414B-B0AF-FA6ED9E1C17C}" srcOrd="1" destOrd="0" presId="urn:microsoft.com/office/officeart/2005/8/layout/hList1"/>
    <dgm:cxn modelId="{8897ACBB-2866-43DE-B9FE-D1198B15237B}" type="presParOf" srcId="{7BABE3C8-8DBB-4DAA-95A0-BB5DEF2B700E}" destId="{EDA4355A-183A-412A-A04E-DA7621B414BE}" srcOrd="1" destOrd="0" presId="urn:microsoft.com/office/officeart/2005/8/layout/hList1"/>
    <dgm:cxn modelId="{1187CF9D-E661-4CA0-9180-105986145733}" type="presParOf" srcId="{7BABE3C8-8DBB-4DAA-95A0-BB5DEF2B700E}" destId="{4B617D31-A0D6-406C-857D-D6FB58CE5433}" srcOrd="2" destOrd="0" presId="urn:microsoft.com/office/officeart/2005/8/layout/hList1"/>
    <dgm:cxn modelId="{C3C10276-CAF4-45EF-BA7B-328DA05F30C3}" type="presParOf" srcId="{4B617D31-A0D6-406C-857D-D6FB58CE5433}" destId="{FAC3BF47-E5BD-461B-B0ED-7062C053F21F}" srcOrd="0" destOrd="0" presId="urn:microsoft.com/office/officeart/2005/8/layout/hList1"/>
    <dgm:cxn modelId="{1BFF8D0E-3A82-4E7D-B8FF-11A538FC1A4C}" type="presParOf" srcId="{4B617D31-A0D6-406C-857D-D6FB58CE5433}" destId="{0E13736A-3512-4E97-BD69-EE32C953E5E1}" srcOrd="1" destOrd="0" presId="urn:microsoft.com/office/officeart/2005/8/layout/hList1"/>
    <dgm:cxn modelId="{A9D8B90E-A2EE-4300-9712-FBFBD29C4067}" type="presParOf" srcId="{7BABE3C8-8DBB-4DAA-95A0-BB5DEF2B700E}" destId="{C02966E1-2FD2-4AAF-B408-8D586796E3C8}" srcOrd="3" destOrd="0" presId="urn:microsoft.com/office/officeart/2005/8/layout/hList1"/>
    <dgm:cxn modelId="{710D8EF9-81BC-4DAB-BAA6-699C100B697F}" type="presParOf" srcId="{7BABE3C8-8DBB-4DAA-95A0-BB5DEF2B700E}" destId="{C4AA7D81-41A8-4FFC-9B5F-C6853091580C}" srcOrd="4" destOrd="0" presId="urn:microsoft.com/office/officeart/2005/8/layout/hList1"/>
    <dgm:cxn modelId="{E19803E1-8E73-4AC1-8EEF-1E1B79CDC65A}" type="presParOf" srcId="{C4AA7D81-41A8-4FFC-9B5F-C6853091580C}" destId="{7B9981AA-149C-4CAD-9945-51B2138F62A3}" srcOrd="0" destOrd="0" presId="urn:microsoft.com/office/officeart/2005/8/layout/hList1"/>
    <dgm:cxn modelId="{79F01C6C-2574-46D7-BF7E-36127ED39EDA}" type="presParOf" srcId="{C4AA7D81-41A8-4FFC-9B5F-C6853091580C}" destId="{11A880BB-F141-4C27-ACAE-BF7351D825A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9AA8B92-CCA2-4261-8045-CAE03F38FE0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E6514A-480F-42AB-A6FD-B9C7CE8BD905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0208EE89-ECFD-4A28-B440-15A804CCC005}" type="parTrans" cxnId="{E462FA2E-3B5A-4EE8-B89D-081B9C5B407C}">
      <dgm:prSet/>
      <dgm:spPr/>
      <dgm:t>
        <a:bodyPr/>
        <a:lstStyle/>
        <a:p>
          <a:endParaRPr lang="en-US"/>
        </a:p>
      </dgm:t>
    </dgm:pt>
    <dgm:pt modelId="{99CE14EF-6C1B-4331-BDBC-FC4ADF80F6DF}" type="sibTrans" cxnId="{E462FA2E-3B5A-4EE8-B89D-081B9C5B407C}">
      <dgm:prSet/>
      <dgm:spPr/>
      <dgm:t>
        <a:bodyPr/>
        <a:lstStyle/>
        <a:p>
          <a:endParaRPr lang="en-US"/>
        </a:p>
      </dgm:t>
    </dgm:pt>
    <dgm:pt modelId="{F92F9496-6A6F-4CD4-8AE6-AA93E9E92ECF}">
      <dgm:prSet phldrT="[Text]"/>
      <dgm:spPr/>
      <dgm:t>
        <a:bodyPr/>
        <a:lstStyle/>
        <a:p>
          <a:r>
            <a:rPr lang="en-US" dirty="0"/>
            <a:t>Sarkaari Agriculture Insurance Company of India Limited (AIC)</a:t>
          </a:r>
        </a:p>
      </dgm:t>
    </dgm:pt>
    <dgm:pt modelId="{9D5731C5-1B3F-493C-B0D3-CC1341C3C32F}" type="parTrans" cxnId="{6A58117F-920B-4315-80AF-5165EFB39E9A}">
      <dgm:prSet/>
      <dgm:spPr/>
      <dgm:t>
        <a:bodyPr/>
        <a:lstStyle/>
        <a:p>
          <a:endParaRPr lang="en-US"/>
        </a:p>
      </dgm:t>
    </dgm:pt>
    <dgm:pt modelId="{1A4D7154-F3AE-43F0-9CF6-2CDA4604DA0A}" type="sibTrans" cxnId="{6A58117F-920B-4315-80AF-5165EFB39E9A}">
      <dgm:prSet/>
      <dgm:spPr/>
      <dgm:t>
        <a:bodyPr/>
        <a:lstStyle/>
        <a:p>
          <a:endParaRPr lang="en-US"/>
        </a:p>
      </dgm:t>
    </dgm:pt>
    <dgm:pt modelId="{EC87E9FE-D9C0-47B3-904A-A889BABB4F92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AEF1362B-AC28-4117-99EB-567B609D5E89}" type="parTrans" cxnId="{D5CFC04E-B1AE-42BD-9896-6361C6A6E224}">
      <dgm:prSet/>
      <dgm:spPr/>
      <dgm:t>
        <a:bodyPr/>
        <a:lstStyle/>
        <a:p>
          <a:endParaRPr lang="en-US"/>
        </a:p>
      </dgm:t>
    </dgm:pt>
    <dgm:pt modelId="{5773BB6A-9BDA-4829-8898-ADEEECBF086E}" type="sibTrans" cxnId="{D5CFC04E-B1AE-42BD-9896-6361C6A6E224}">
      <dgm:prSet/>
      <dgm:spPr/>
      <dgm:t>
        <a:bodyPr/>
        <a:lstStyle/>
        <a:p>
          <a:endParaRPr lang="en-US"/>
        </a:p>
      </dgm:t>
    </dgm:pt>
    <dgm:pt modelId="{8D40F486-5FAE-475C-B097-E4308A2408E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/>
            <a:t>Sarkari</a:t>
          </a:r>
          <a:r>
            <a:rPr lang="en-US" dirty="0"/>
            <a:t> General Insurance cos</a:t>
          </a:r>
          <a:r>
            <a:rPr lang="en-US" dirty="0" smtClean="0"/>
            <a:t>.</a:t>
          </a:r>
          <a:endParaRPr lang="en-US" dirty="0"/>
        </a:p>
      </dgm:t>
    </dgm:pt>
    <dgm:pt modelId="{18CFFD58-C1A9-4175-81BC-801C2C76D1B3}" type="parTrans" cxnId="{017D671F-0031-469E-9B2F-F8C6DDBADC16}">
      <dgm:prSet/>
      <dgm:spPr/>
      <dgm:t>
        <a:bodyPr/>
        <a:lstStyle/>
        <a:p>
          <a:endParaRPr lang="en-US"/>
        </a:p>
      </dgm:t>
    </dgm:pt>
    <dgm:pt modelId="{5FD33DAC-DBEE-4CAB-97FC-652C1C7C6DD5}" type="sibTrans" cxnId="{017D671F-0031-469E-9B2F-F8C6DDBADC16}">
      <dgm:prSet/>
      <dgm:spPr/>
      <dgm:t>
        <a:bodyPr/>
        <a:lstStyle/>
        <a:p>
          <a:endParaRPr lang="en-US"/>
        </a:p>
      </dgm:t>
    </dgm:pt>
    <dgm:pt modelId="{610FC791-44EC-4DE9-9FA1-489B6466AEF6}">
      <dgm:prSet phldrT="[Text]"/>
      <dgm:spPr/>
      <dgm:t>
        <a:bodyPr/>
        <a:lstStyle/>
        <a:p>
          <a:r>
            <a:rPr lang="en-US" dirty="0"/>
            <a:t>11</a:t>
          </a:r>
        </a:p>
      </dgm:t>
    </dgm:pt>
    <dgm:pt modelId="{79BF89B8-DBA5-4619-98EE-2D84DD2EC644}" type="parTrans" cxnId="{6A6D4CCC-AFED-49C1-A6EC-6B57C453ACB2}">
      <dgm:prSet/>
      <dgm:spPr/>
      <dgm:t>
        <a:bodyPr/>
        <a:lstStyle/>
        <a:p>
          <a:endParaRPr lang="en-US"/>
        </a:p>
      </dgm:t>
    </dgm:pt>
    <dgm:pt modelId="{769ABB52-44E5-4830-887F-0FD3D2DDE079}" type="sibTrans" cxnId="{6A6D4CCC-AFED-49C1-A6EC-6B57C453ACB2}">
      <dgm:prSet/>
      <dgm:spPr/>
      <dgm:t>
        <a:bodyPr/>
        <a:lstStyle/>
        <a:p>
          <a:endParaRPr lang="en-US"/>
        </a:p>
      </dgm:t>
    </dgm:pt>
    <dgm:pt modelId="{6E30164A-FBF0-4555-A353-B4CF7F53DF0F}">
      <dgm:prSet phldrT="[Text]"/>
      <dgm:spPr/>
      <dgm:t>
        <a:bodyPr/>
        <a:lstStyle/>
        <a:p>
          <a:r>
            <a:rPr lang="en-US" dirty="0"/>
            <a:t>Private insurance cos.</a:t>
          </a:r>
        </a:p>
      </dgm:t>
    </dgm:pt>
    <dgm:pt modelId="{67724833-9B64-4FC3-B0BF-A4925CDB0630}" type="parTrans" cxnId="{31CD7426-03F1-4A81-9026-81CC78720EA7}">
      <dgm:prSet/>
      <dgm:spPr/>
      <dgm:t>
        <a:bodyPr/>
        <a:lstStyle/>
        <a:p>
          <a:endParaRPr lang="en-US"/>
        </a:p>
      </dgm:t>
    </dgm:pt>
    <dgm:pt modelId="{C0F666A2-6505-4622-98A1-9349A8602952}" type="sibTrans" cxnId="{31CD7426-03F1-4A81-9026-81CC78720EA7}">
      <dgm:prSet/>
      <dgm:spPr/>
      <dgm:t>
        <a:bodyPr/>
        <a:lstStyle/>
        <a:p>
          <a:endParaRPr lang="en-US"/>
        </a:p>
      </dgm:t>
    </dgm:pt>
    <dgm:pt modelId="{78B5C0C7-0F55-4509-99F4-00BA29D221DB}" type="pres">
      <dgm:prSet presAssocID="{09AA8B92-CCA2-4261-8045-CAE03F38FE0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DDD325-18A0-4C93-820D-C9EC55772693}" type="pres">
      <dgm:prSet presAssocID="{610FC791-44EC-4DE9-9FA1-489B6466AEF6}" presName="linNode" presStyleCnt="0"/>
      <dgm:spPr/>
    </dgm:pt>
    <dgm:pt modelId="{CA89C037-1F9B-40D4-938B-5FFEB979A33E}" type="pres">
      <dgm:prSet presAssocID="{610FC791-44EC-4DE9-9FA1-489B6466AEF6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BF2CC9-21C6-44F2-917E-BE7BB2069005}" type="pres">
      <dgm:prSet presAssocID="{610FC791-44EC-4DE9-9FA1-489B6466AEF6}" presName="bracket" presStyleLbl="parChTrans1D1" presStyleIdx="0" presStyleCnt="3"/>
      <dgm:spPr/>
    </dgm:pt>
    <dgm:pt modelId="{85848F98-F6A9-4D72-95FA-6D17B1191445}" type="pres">
      <dgm:prSet presAssocID="{610FC791-44EC-4DE9-9FA1-489B6466AEF6}" presName="spH" presStyleCnt="0"/>
      <dgm:spPr/>
    </dgm:pt>
    <dgm:pt modelId="{21A2229E-3189-48E8-981B-06AAC4DFE45C}" type="pres">
      <dgm:prSet presAssocID="{610FC791-44EC-4DE9-9FA1-489B6466AEF6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0FE9C-EA9F-49CB-8929-0B00AA32B653}" type="pres">
      <dgm:prSet presAssocID="{769ABB52-44E5-4830-887F-0FD3D2DDE079}" presName="spV" presStyleCnt="0"/>
      <dgm:spPr/>
    </dgm:pt>
    <dgm:pt modelId="{B0D902B6-FC29-48B7-BD40-324261D7A5EC}" type="pres">
      <dgm:prSet presAssocID="{53E6514A-480F-42AB-A6FD-B9C7CE8BD905}" presName="linNode" presStyleCnt="0"/>
      <dgm:spPr/>
    </dgm:pt>
    <dgm:pt modelId="{73CBD016-0A3D-4170-9CB3-4BA370210ADF}" type="pres">
      <dgm:prSet presAssocID="{53E6514A-480F-42AB-A6FD-B9C7CE8BD905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D7A72-4EDD-4441-B37D-DA3679E46FA7}" type="pres">
      <dgm:prSet presAssocID="{53E6514A-480F-42AB-A6FD-B9C7CE8BD905}" presName="bracket" presStyleLbl="parChTrans1D1" presStyleIdx="1" presStyleCnt="3"/>
      <dgm:spPr/>
    </dgm:pt>
    <dgm:pt modelId="{58671C20-D548-4E12-AFA4-AC598E6743E2}" type="pres">
      <dgm:prSet presAssocID="{53E6514A-480F-42AB-A6FD-B9C7CE8BD905}" presName="spH" presStyleCnt="0"/>
      <dgm:spPr/>
    </dgm:pt>
    <dgm:pt modelId="{40F81DAA-DF18-4C01-9C88-B48C85A74547}" type="pres">
      <dgm:prSet presAssocID="{53E6514A-480F-42AB-A6FD-B9C7CE8BD905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94553-1D88-4685-88DB-FC16A43C3A9A}" type="pres">
      <dgm:prSet presAssocID="{99CE14EF-6C1B-4331-BDBC-FC4ADF80F6DF}" presName="spV" presStyleCnt="0"/>
      <dgm:spPr/>
    </dgm:pt>
    <dgm:pt modelId="{11C538F6-7883-4109-9507-73511939D460}" type="pres">
      <dgm:prSet presAssocID="{EC87E9FE-D9C0-47B3-904A-A889BABB4F92}" presName="linNode" presStyleCnt="0"/>
      <dgm:spPr/>
    </dgm:pt>
    <dgm:pt modelId="{4449607F-16A6-4CB0-9373-C0604BA15B4E}" type="pres">
      <dgm:prSet presAssocID="{EC87E9FE-D9C0-47B3-904A-A889BABB4F92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CD14D-EB25-49C4-B86B-68BDA0EFBE48}" type="pres">
      <dgm:prSet presAssocID="{EC87E9FE-D9C0-47B3-904A-A889BABB4F92}" presName="bracket" presStyleLbl="parChTrans1D1" presStyleIdx="2" presStyleCnt="3"/>
      <dgm:spPr/>
    </dgm:pt>
    <dgm:pt modelId="{9E741984-45DB-48C9-B99E-C7149FCD752C}" type="pres">
      <dgm:prSet presAssocID="{EC87E9FE-D9C0-47B3-904A-A889BABB4F92}" presName="spH" presStyleCnt="0"/>
      <dgm:spPr/>
    </dgm:pt>
    <dgm:pt modelId="{A602D46A-67DC-495E-82A3-42286822C83B}" type="pres">
      <dgm:prSet presAssocID="{EC87E9FE-D9C0-47B3-904A-A889BABB4F92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E1EE06-A029-4394-98B6-53FE460A1B63}" type="presOf" srcId="{09AA8B92-CCA2-4261-8045-CAE03F38FE07}" destId="{78B5C0C7-0F55-4509-99F4-00BA29D221DB}" srcOrd="0" destOrd="0" presId="urn:diagrams.loki3.com/BracketList"/>
    <dgm:cxn modelId="{E462FA2E-3B5A-4EE8-B89D-081B9C5B407C}" srcId="{09AA8B92-CCA2-4261-8045-CAE03F38FE07}" destId="{53E6514A-480F-42AB-A6FD-B9C7CE8BD905}" srcOrd="1" destOrd="0" parTransId="{0208EE89-ECFD-4A28-B440-15A804CCC005}" sibTransId="{99CE14EF-6C1B-4331-BDBC-FC4ADF80F6DF}"/>
    <dgm:cxn modelId="{017D671F-0031-469E-9B2F-F8C6DDBADC16}" srcId="{EC87E9FE-D9C0-47B3-904A-A889BABB4F92}" destId="{8D40F486-5FAE-475C-B097-E4308A2408EB}" srcOrd="0" destOrd="0" parTransId="{18CFFD58-C1A9-4175-81BC-801C2C76D1B3}" sibTransId="{5FD33DAC-DBEE-4CAB-97FC-652C1C7C6DD5}"/>
    <dgm:cxn modelId="{31CD7426-03F1-4A81-9026-81CC78720EA7}" srcId="{610FC791-44EC-4DE9-9FA1-489B6466AEF6}" destId="{6E30164A-FBF0-4555-A353-B4CF7F53DF0F}" srcOrd="0" destOrd="0" parTransId="{67724833-9B64-4FC3-B0BF-A4925CDB0630}" sibTransId="{C0F666A2-6505-4622-98A1-9349A8602952}"/>
    <dgm:cxn modelId="{30FCC531-A1FE-45EC-86FC-79EE5D92FBE7}" type="presOf" srcId="{EC87E9FE-D9C0-47B3-904A-A889BABB4F92}" destId="{4449607F-16A6-4CB0-9373-C0604BA15B4E}" srcOrd="0" destOrd="0" presId="urn:diagrams.loki3.com/BracketList"/>
    <dgm:cxn modelId="{D5CFC04E-B1AE-42BD-9896-6361C6A6E224}" srcId="{09AA8B92-CCA2-4261-8045-CAE03F38FE07}" destId="{EC87E9FE-D9C0-47B3-904A-A889BABB4F92}" srcOrd="2" destOrd="0" parTransId="{AEF1362B-AC28-4117-99EB-567B609D5E89}" sibTransId="{5773BB6A-9BDA-4829-8898-ADEEECBF086E}"/>
    <dgm:cxn modelId="{1FA4E6F7-2EB3-439F-91BB-D2A8366CF734}" type="presOf" srcId="{610FC791-44EC-4DE9-9FA1-489B6466AEF6}" destId="{CA89C037-1F9B-40D4-938B-5FFEB979A33E}" srcOrd="0" destOrd="0" presId="urn:diagrams.loki3.com/BracketList"/>
    <dgm:cxn modelId="{BEB8348B-26ED-4B6E-A8DB-8DB6F55B633D}" type="presOf" srcId="{8D40F486-5FAE-475C-B097-E4308A2408EB}" destId="{A602D46A-67DC-495E-82A3-42286822C83B}" srcOrd="0" destOrd="0" presId="urn:diagrams.loki3.com/BracketList"/>
    <dgm:cxn modelId="{6A6D4CCC-AFED-49C1-A6EC-6B57C453ACB2}" srcId="{09AA8B92-CCA2-4261-8045-CAE03F38FE07}" destId="{610FC791-44EC-4DE9-9FA1-489B6466AEF6}" srcOrd="0" destOrd="0" parTransId="{79BF89B8-DBA5-4619-98EE-2D84DD2EC644}" sibTransId="{769ABB52-44E5-4830-887F-0FD3D2DDE079}"/>
    <dgm:cxn modelId="{6A58117F-920B-4315-80AF-5165EFB39E9A}" srcId="{53E6514A-480F-42AB-A6FD-B9C7CE8BD905}" destId="{F92F9496-6A6F-4CD4-8AE6-AA93E9E92ECF}" srcOrd="0" destOrd="0" parTransId="{9D5731C5-1B3F-493C-B0D3-CC1341C3C32F}" sibTransId="{1A4D7154-F3AE-43F0-9CF6-2CDA4604DA0A}"/>
    <dgm:cxn modelId="{2BF4FC9F-172E-4531-AD25-20B0C8336719}" type="presOf" srcId="{6E30164A-FBF0-4555-A353-B4CF7F53DF0F}" destId="{21A2229E-3189-48E8-981B-06AAC4DFE45C}" srcOrd="0" destOrd="0" presId="urn:diagrams.loki3.com/BracketList"/>
    <dgm:cxn modelId="{2C579E30-B5EB-4B69-A870-16960010F16F}" type="presOf" srcId="{F92F9496-6A6F-4CD4-8AE6-AA93E9E92ECF}" destId="{40F81DAA-DF18-4C01-9C88-B48C85A74547}" srcOrd="0" destOrd="0" presId="urn:diagrams.loki3.com/BracketList"/>
    <dgm:cxn modelId="{2DDA89B4-A543-47BB-96A2-DDBB327D8B9E}" type="presOf" srcId="{53E6514A-480F-42AB-A6FD-B9C7CE8BD905}" destId="{73CBD016-0A3D-4170-9CB3-4BA370210ADF}" srcOrd="0" destOrd="0" presId="urn:diagrams.loki3.com/BracketList"/>
    <dgm:cxn modelId="{D9D257AF-FEE2-419F-AF4B-23F6A5560E40}" type="presParOf" srcId="{78B5C0C7-0F55-4509-99F4-00BA29D221DB}" destId="{DCDDD325-18A0-4C93-820D-C9EC55772693}" srcOrd="0" destOrd="0" presId="urn:diagrams.loki3.com/BracketList"/>
    <dgm:cxn modelId="{090C5EAD-BF14-4061-BD5A-B45D351D9FFD}" type="presParOf" srcId="{DCDDD325-18A0-4C93-820D-C9EC55772693}" destId="{CA89C037-1F9B-40D4-938B-5FFEB979A33E}" srcOrd="0" destOrd="0" presId="urn:diagrams.loki3.com/BracketList"/>
    <dgm:cxn modelId="{D2E8B0AC-0148-482D-9637-0E3C5C834DAB}" type="presParOf" srcId="{DCDDD325-18A0-4C93-820D-C9EC55772693}" destId="{A8BF2CC9-21C6-44F2-917E-BE7BB2069005}" srcOrd="1" destOrd="0" presId="urn:diagrams.loki3.com/BracketList"/>
    <dgm:cxn modelId="{E361CCD0-991E-48D2-92BE-811B5583E8AC}" type="presParOf" srcId="{DCDDD325-18A0-4C93-820D-C9EC55772693}" destId="{85848F98-F6A9-4D72-95FA-6D17B1191445}" srcOrd="2" destOrd="0" presId="urn:diagrams.loki3.com/BracketList"/>
    <dgm:cxn modelId="{62BD766D-BA87-41B9-A1D6-57C5FD73040E}" type="presParOf" srcId="{DCDDD325-18A0-4C93-820D-C9EC55772693}" destId="{21A2229E-3189-48E8-981B-06AAC4DFE45C}" srcOrd="3" destOrd="0" presId="urn:diagrams.loki3.com/BracketList"/>
    <dgm:cxn modelId="{B840DFFF-20CC-416B-84D4-96A3EA013E2A}" type="presParOf" srcId="{78B5C0C7-0F55-4509-99F4-00BA29D221DB}" destId="{A8A0FE9C-EA9F-49CB-8929-0B00AA32B653}" srcOrd="1" destOrd="0" presId="urn:diagrams.loki3.com/BracketList"/>
    <dgm:cxn modelId="{A0933107-E0AE-4593-B9D2-BED825834BAA}" type="presParOf" srcId="{78B5C0C7-0F55-4509-99F4-00BA29D221DB}" destId="{B0D902B6-FC29-48B7-BD40-324261D7A5EC}" srcOrd="2" destOrd="0" presId="urn:diagrams.loki3.com/BracketList"/>
    <dgm:cxn modelId="{A2B2430A-FD67-4D28-8510-E5C56A5C23DE}" type="presParOf" srcId="{B0D902B6-FC29-48B7-BD40-324261D7A5EC}" destId="{73CBD016-0A3D-4170-9CB3-4BA370210ADF}" srcOrd="0" destOrd="0" presId="urn:diagrams.loki3.com/BracketList"/>
    <dgm:cxn modelId="{01343DEF-F099-4350-B52F-7ED9678CE136}" type="presParOf" srcId="{B0D902B6-FC29-48B7-BD40-324261D7A5EC}" destId="{038D7A72-4EDD-4441-B37D-DA3679E46FA7}" srcOrd="1" destOrd="0" presId="urn:diagrams.loki3.com/BracketList"/>
    <dgm:cxn modelId="{706CA570-3AE2-4AFD-80B6-90DC9C8AF1B9}" type="presParOf" srcId="{B0D902B6-FC29-48B7-BD40-324261D7A5EC}" destId="{58671C20-D548-4E12-AFA4-AC598E6743E2}" srcOrd="2" destOrd="0" presId="urn:diagrams.loki3.com/BracketList"/>
    <dgm:cxn modelId="{3CBB9296-327A-401B-AD1F-1176CDE76246}" type="presParOf" srcId="{B0D902B6-FC29-48B7-BD40-324261D7A5EC}" destId="{40F81DAA-DF18-4C01-9C88-B48C85A74547}" srcOrd="3" destOrd="0" presId="urn:diagrams.loki3.com/BracketList"/>
    <dgm:cxn modelId="{83516F1C-25B9-445B-BB99-681D3B62B1FE}" type="presParOf" srcId="{78B5C0C7-0F55-4509-99F4-00BA29D221DB}" destId="{00894553-1D88-4685-88DB-FC16A43C3A9A}" srcOrd="3" destOrd="0" presId="urn:diagrams.loki3.com/BracketList"/>
    <dgm:cxn modelId="{01B4A202-252F-461B-9AE2-CD5BB33A6A61}" type="presParOf" srcId="{78B5C0C7-0F55-4509-99F4-00BA29D221DB}" destId="{11C538F6-7883-4109-9507-73511939D460}" srcOrd="4" destOrd="0" presId="urn:diagrams.loki3.com/BracketList"/>
    <dgm:cxn modelId="{D70326A9-6AAF-4241-92A4-191CBA595847}" type="presParOf" srcId="{11C538F6-7883-4109-9507-73511939D460}" destId="{4449607F-16A6-4CB0-9373-C0604BA15B4E}" srcOrd="0" destOrd="0" presId="urn:diagrams.loki3.com/BracketList"/>
    <dgm:cxn modelId="{9B3D735E-FAE9-45B6-8E77-97FDEEE2E7D5}" type="presParOf" srcId="{11C538F6-7883-4109-9507-73511939D460}" destId="{CA1CD14D-EB25-49C4-B86B-68BDA0EFBE48}" srcOrd="1" destOrd="0" presId="urn:diagrams.loki3.com/BracketList"/>
    <dgm:cxn modelId="{98A24150-3559-4ADA-A6DE-13F98BDEC5F6}" type="presParOf" srcId="{11C538F6-7883-4109-9507-73511939D460}" destId="{9E741984-45DB-48C9-B99E-C7149FCD752C}" srcOrd="2" destOrd="0" presId="urn:diagrams.loki3.com/BracketList"/>
    <dgm:cxn modelId="{03A8C873-267A-422F-A8DB-A4DE5758D600}" type="presParOf" srcId="{11C538F6-7883-4109-9507-73511939D460}" destId="{A602D46A-67DC-495E-82A3-42286822C83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7970642-1116-45C0-AE73-67FEBD0ABE2B}" type="doc">
      <dgm:prSet loTypeId="urn:microsoft.com/office/officeart/2008/layout/BendingPictureBlocks" loCatId="picture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34D22B-9D2B-4E61-8879-F10BFA39241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04F5E4-120E-4795-A012-348D8E4E000B}" type="par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E49CB7-8751-488E-A545-0E150DA4CAAD}" type="sib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97E01E-706E-43AB-8793-0747E4E89F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9236E0-16AF-47A6-A7C9-7E036C2B0967}" type="par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79E2B2-5B54-4ACF-903C-3F6503F2DBB0}" type="sib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F84ED7-D750-4943-A10B-20A6CA795753}">
      <dgm:prSet/>
      <dgm:spPr/>
      <dgm:t>
        <a:bodyPr/>
        <a:lstStyle/>
        <a:p>
          <a:r>
            <a:rPr lang="en-US" strike="noStrike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trike="noStrike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C0DD9E-81A5-45DB-91F1-6968270760E0}" type="par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9901C8-EAB1-4747-AFEF-7BD566C39E0E}" type="sib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4CD2E6-1448-4AEE-92E3-21FD20DDB76C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812FB9-F425-4DA1-903B-A7A74E5DA0DB}" type="par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478BFF-19A1-414B-81D6-827CB9AAAED7}" type="sib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B2305C-AF8F-41D2-B54D-88CD831D3017}">
      <dgm:prSet/>
      <dgm:spPr/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</a:t>
          </a:r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2EC324-1271-4EF4-A82C-C3A87B83082E}" type="par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BF8BB5-15C4-496C-8FB1-B4422CD4DFD7}" type="sib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39916B-558B-4FA4-BF3B-D34D01E25E27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E355BC-7611-46E8-B5EE-28FBB39C8810}" type="par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A73B1E-AA1A-40D7-9B80-A131C12E37B2}" type="sib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8CF1DC-F20F-44D7-9080-69C9A35625AB}">
      <dgm:prSet/>
      <dgm:spPr/>
      <dgm:t>
        <a:bodyPr/>
        <a:lstStyle/>
        <a:p>
          <a:r>
            <a:rPr lang="en-US" strike="noStrike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trike="noStrike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76F2B2-0BBE-4E79-87E9-554CFB631A4A}" type="par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B0F12A-A99E-491F-8FB0-2AFAF2523A5B}" type="sib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FBC69-0B59-43B8-99FB-55B36EBE1C93}" type="pres">
      <dgm:prSet presAssocID="{A7970642-1116-45C0-AE73-67FEBD0ABE2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38410AC-4DCA-49E9-AB70-7D929D98372D}" type="pres">
      <dgm:prSet presAssocID="{3B34D22B-9D2B-4E61-8879-F10BFA392419}" presName="composite" presStyleCnt="0"/>
      <dgm:spPr/>
      <dgm:t>
        <a:bodyPr/>
        <a:lstStyle/>
        <a:p>
          <a:endParaRPr lang="en-US"/>
        </a:p>
      </dgm:t>
    </dgm:pt>
    <dgm:pt modelId="{26DA1FA6-9606-4CB5-98CA-796F596092B7}" type="pres">
      <dgm:prSet presAssocID="{3B34D22B-9D2B-4E61-8879-F10BFA392419}" presName="rect1" presStyleLbl="bgImgPlace1" presStyleIdx="0" presStyleCnt="4" custScaleX="9089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7A94EA-4B26-4837-92F3-CACC8D6E6228}" type="pres">
      <dgm:prSet presAssocID="{3B34D22B-9D2B-4E61-8879-F10BFA392419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24258-E4A8-4A49-A656-725DFC59C377}" type="pres">
      <dgm:prSet presAssocID="{2EE49CB7-8751-488E-A545-0E150DA4CAAD}" presName="sibTrans" presStyleCnt="0"/>
      <dgm:spPr/>
      <dgm:t>
        <a:bodyPr/>
        <a:lstStyle/>
        <a:p>
          <a:endParaRPr lang="en-US"/>
        </a:p>
      </dgm:t>
    </dgm:pt>
    <dgm:pt modelId="{D55A9A9A-57B2-42AA-A6F7-B15EB4E5A222}" type="pres">
      <dgm:prSet presAssocID="{AE97E01E-706E-43AB-8793-0747E4E89FD2}" presName="composite" presStyleCnt="0"/>
      <dgm:spPr/>
      <dgm:t>
        <a:bodyPr/>
        <a:lstStyle/>
        <a:p>
          <a:endParaRPr lang="en-US"/>
        </a:p>
      </dgm:t>
    </dgm:pt>
    <dgm:pt modelId="{71C68EDC-13E6-4F58-8704-874AC995DBE6}" type="pres">
      <dgm:prSet presAssocID="{AE97E01E-706E-43AB-8793-0747E4E89FD2}" presName="rect1" presStyleLbl="bgImgPlace1" presStyleIdx="1" presStyleCnt="4" custScaleY="6416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7B2283B-719A-4BE6-AFAF-455A432FA4B1}" type="pres">
      <dgm:prSet presAssocID="{AE97E01E-706E-43AB-8793-0747E4E89FD2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6E90B-ED1A-4567-A2F3-A3ACF4E2495D}" type="pres">
      <dgm:prSet presAssocID="{8379E2B2-5B54-4ACF-903C-3F6503F2DBB0}" presName="sibTrans" presStyleCnt="0"/>
      <dgm:spPr/>
      <dgm:t>
        <a:bodyPr/>
        <a:lstStyle/>
        <a:p>
          <a:endParaRPr lang="en-US"/>
        </a:p>
      </dgm:t>
    </dgm:pt>
    <dgm:pt modelId="{4C3F25FA-988A-4A67-9DF7-3C459314BD8B}" type="pres">
      <dgm:prSet presAssocID="{554CD2E6-1448-4AEE-92E3-21FD20DDB76C}" presName="composite" presStyleCnt="0"/>
      <dgm:spPr/>
      <dgm:t>
        <a:bodyPr/>
        <a:lstStyle/>
        <a:p>
          <a:endParaRPr lang="en-US"/>
        </a:p>
      </dgm:t>
    </dgm:pt>
    <dgm:pt modelId="{CEB483A7-1233-406B-8179-CF4589B02F32}" type="pres">
      <dgm:prSet presAssocID="{554CD2E6-1448-4AEE-92E3-21FD20DDB76C}" presName="rect1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1420B5-6DB9-4ABB-A104-E4E750806AA8}" type="pres">
      <dgm:prSet presAssocID="{554CD2E6-1448-4AEE-92E3-21FD20DDB76C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20E5D-ACD7-4FE8-84FC-CD1BBF215A2F}" type="pres">
      <dgm:prSet presAssocID="{FE478BFF-19A1-414B-81D6-827CB9AAAED7}" presName="sibTrans" presStyleCnt="0"/>
      <dgm:spPr/>
      <dgm:t>
        <a:bodyPr/>
        <a:lstStyle/>
        <a:p>
          <a:endParaRPr lang="en-US"/>
        </a:p>
      </dgm:t>
    </dgm:pt>
    <dgm:pt modelId="{B40C8293-8CFF-47A8-B547-3B8531548F59}" type="pres">
      <dgm:prSet presAssocID="{E4F84ED7-D750-4943-A10B-20A6CA795753}" presName="composite" presStyleCnt="0"/>
      <dgm:spPr/>
      <dgm:t>
        <a:bodyPr/>
        <a:lstStyle/>
        <a:p>
          <a:endParaRPr lang="en-US"/>
        </a:p>
      </dgm:t>
    </dgm:pt>
    <dgm:pt modelId="{D59B0451-CDBE-4B20-A395-DCEED9A668B2}" type="pres">
      <dgm:prSet presAssocID="{E4F84ED7-D750-4943-A10B-20A6CA795753}" presName="rect1" presStyleLbl="b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DE2A5-3D19-487F-BED3-F24FE60024D9}" type="pres">
      <dgm:prSet presAssocID="{E4F84ED7-D750-4943-A10B-20A6CA795753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7A256A-297C-4B62-B943-50A3B56EFD35}" srcId="{A7970642-1116-45C0-AE73-67FEBD0ABE2B}" destId="{554CD2E6-1448-4AEE-92E3-21FD20DDB76C}" srcOrd="2" destOrd="0" parTransId="{24812FB9-F425-4DA1-903B-A7A74E5DA0DB}" sibTransId="{FE478BFF-19A1-414B-81D6-827CB9AAAED7}"/>
    <dgm:cxn modelId="{04C0236C-6E9E-4DA4-BA32-7E4206E75965}" type="presOf" srcId="{A7970642-1116-45C0-AE73-67FEBD0ABE2B}" destId="{53AFBC69-0B59-43B8-99FB-55B36EBE1C93}" srcOrd="0" destOrd="0" presId="urn:microsoft.com/office/officeart/2008/layout/BendingPictureBlocks"/>
    <dgm:cxn modelId="{7201C4B9-98A0-4B00-8775-E844DE877370}" srcId="{554CD2E6-1448-4AEE-92E3-21FD20DDB76C}" destId="{ADB2305C-AF8F-41D2-B54D-88CD831D3017}" srcOrd="0" destOrd="0" parTransId="{902EC324-1271-4EF4-A82C-C3A87B83082E}" sibTransId="{87BF8BB5-15C4-496C-8FB1-B4422CD4DFD7}"/>
    <dgm:cxn modelId="{6E1B5601-A593-44E1-9E92-A98B626F8E34}" type="presOf" srcId="{9A39916B-558B-4FA4-BF3B-D34D01E25E27}" destId="{EA1DE2A5-3D19-487F-BED3-F24FE60024D9}" srcOrd="0" destOrd="1" presId="urn:microsoft.com/office/officeart/2008/layout/BendingPictureBlocks"/>
    <dgm:cxn modelId="{4C0439EE-558C-4BE4-98D7-A1D0D1CFDD0D}" type="presOf" srcId="{E4F84ED7-D750-4943-A10B-20A6CA795753}" destId="{EA1DE2A5-3D19-487F-BED3-F24FE60024D9}" srcOrd="0" destOrd="0" presId="urn:microsoft.com/office/officeart/2008/layout/BendingPictureBlocks"/>
    <dgm:cxn modelId="{D7D3D6C4-8E13-4118-84EB-08D62787DF8A}" type="presOf" srcId="{554CD2E6-1448-4AEE-92E3-21FD20DDB76C}" destId="{CD1420B5-6DB9-4ABB-A104-E4E750806AA8}" srcOrd="0" destOrd="0" presId="urn:microsoft.com/office/officeart/2008/layout/BendingPictureBlocks"/>
    <dgm:cxn modelId="{CA3A81BE-41C3-46BA-AFA3-8F081CD94657}" type="presOf" srcId="{AE97E01E-706E-43AB-8793-0747E4E89FD2}" destId="{A7B2283B-719A-4BE6-AFAF-455A432FA4B1}" srcOrd="0" destOrd="0" presId="urn:microsoft.com/office/officeart/2008/layout/BendingPictureBlocks"/>
    <dgm:cxn modelId="{D7DCAFD4-1DF6-4858-AB13-C29E179608B5}" srcId="{A7970642-1116-45C0-AE73-67FEBD0ABE2B}" destId="{3B34D22B-9D2B-4E61-8879-F10BFA392419}" srcOrd="0" destOrd="0" parTransId="{2004F5E4-120E-4795-A012-348D8E4E000B}" sibTransId="{2EE49CB7-8751-488E-A545-0E150DA4CAAD}"/>
    <dgm:cxn modelId="{F8250A68-51F8-4687-84C5-1B975EF74CBE}" srcId="{554CD2E6-1448-4AEE-92E3-21FD20DDB76C}" destId="{528CF1DC-F20F-44D7-9080-69C9A35625AB}" srcOrd="1" destOrd="0" parTransId="{1676F2B2-0BBE-4E79-87E9-554CFB631A4A}" sibTransId="{DEB0F12A-A99E-491F-8FB0-2AFAF2523A5B}"/>
    <dgm:cxn modelId="{E15496C2-6BDA-498D-9B68-376B7E3D90B1}" type="presOf" srcId="{528CF1DC-F20F-44D7-9080-69C9A35625AB}" destId="{CD1420B5-6DB9-4ABB-A104-E4E750806AA8}" srcOrd="0" destOrd="2" presId="urn:microsoft.com/office/officeart/2008/layout/BendingPictureBlocks"/>
    <dgm:cxn modelId="{3F97A09F-7A31-4D17-A5CF-4A39A15D33E8}" type="presOf" srcId="{3B34D22B-9D2B-4E61-8879-F10BFA392419}" destId="{557A94EA-4B26-4837-92F3-CACC8D6E6228}" srcOrd="0" destOrd="0" presId="urn:microsoft.com/office/officeart/2008/layout/BendingPictureBlocks"/>
    <dgm:cxn modelId="{14E27074-A43B-4328-A048-0A2C3DE069A6}" type="presOf" srcId="{ADB2305C-AF8F-41D2-B54D-88CD831D3017}" destId="{CD1420B5-6DB9-4ABB-A104-E4E750806AA8}" srcOrd="0" destOrd="1" presId="urn:microsoft.com/office/officeart/2008/layout/BendingPictureBlocks"/>
    <dgm:cxn modelId="{EFA2BF88-6889-4DA6-88C0-DC93F16A33F0}" srcId="{E4F84ED7-D750-4943-A10B-20A6CA795753}" destId="{9A39916B-558B-4FA4-BF3B-D34D01E25E27}" srcOrd="0" destOrd="0" parTransId="{8EE355BC-7611-46E8-B5EE-28FBB39C8810}" sibTransId="{46A73B1E-AA1A-40D7-9B80-A131C12E37B2}"/>
    <dgm:cxn modelId="{A516E2B1-0998-480E-ABD7-BBCD2D92D6D1}" srcId="{A7970642-1116-45C0-AE73-67FEBD0ABE2B}" destId="{AE97E01E-706E-43AB-8793-0747E4E89FD2}" srcOrd="1" destOrd="0" parTransId="{DE9236E0-16AF-47A6-A7C9-7E036C2B0967}" sibTransId="{8379E2B2-5B54-4ACF-903C-3F6503F2DBB0}"/>
    <dgm:cxn modelId="{321B7157-D397-4D45-9485-158EBD379AE2}" srcId="{A7970642-1116-45C0-AE73-67FEBD0ABE2B}" destId="{E4F84ED7-D750-4943-A10B-20A6CA795753}" srcOrd="3" destOrd="0" parTransId="{D3C0DD9E-81A5-45DB-91F1-6968270760E0}" sibTransId="{A39901C8-EAB1-4747-AFEF-7BD566C39E0E}"/>
    <dgm:cxn modelId="{B15FB537-7297-46B9-873F-CEBE825FB3DE}" type="presParOf" srcId="{53AFBC69-0B59-43B8-99FB-55B36EBE1C93}" destId="{638410AC-4DCA-49E9-AB70-7D929D98372D}" srcOrd="0" destOrd="0" presId="urn:microsoft.com/office/officeart/2008/layout/BendingPictureBlocks"/>
    <dgm:cxn modelId="{66AD52B1-76CD-4702-98CE-E58BC2428633}" type="presParOf" srcId="{638410AC-4DCA-49E9-AB70-7D929D98372D}" destId="{26DA1FA6-9606-4CB5-98CA-796F596092B7}" srcOrd="0" destOrd="0" presId="urn:microsoft.com/office/officeart/2008/layout/BendingPictureBlocks"/>
    <dgm:cxn modelId="{601B8C6E-5B4E-4AA2-9F83-91790721720A}" type="presParOf" srcId="{638410AC-4DCA-49E9-AB70-7D929D98372D}" destId="{557A94EA-4B26-4837-92F3-CACC8D6E6228}" srcOrd="1" destOrd="0" presId="urn:microsoft.com/office/officeart/2008/layout/BendingPictureBlocks"/>
    <dgm:cxn modelId="{599DE297-FA73-450C-BB8E-BD384362D0D3}" type="presParOf" srcId="{53AFBC69-0B59-43B8-99FB-55B36EBE1C93}" destId="{BC224258-E4A8-4A49-A656-725DFC59C377}" srcOrd="1" destOrd="0" presId="urn:microsoft.com/office/officeart/2008/layout/BendingPictureBlocks"/>
    <dgm:cxn modelId="{2BD43960-59DA-40EE-AE20-4E34D28FB424}" type="presParOf" srcId="{53AFBC69-0B59-43B8-99FB-55B36EBE1C93}" destId="{D55A9A9A-57B2-42AA-A6F7-B15EB4E5A222}" srcOrd="2" destOrd="0" presId="urn:microsoft.com/office/officeart/2008/layout/BendingPictureBlocks"/>
    <dgm:cxn modelId="{F6A2CC0D-AEC3-46A5-9193-EC93A31015FB}" type="presParOf" srcId="{D55A9A9A-57B2-42AA-A6F7-B15EB4E5A222}" destId="{71C68EDC-13E6-4F58-8704-874AC995DBE6}" srcOrd="0" destOrd="0" presId="urn:microsoft.com/office/officeart/2008/layout/BendingPictureBlocks"/>
    <dgm:cxn modelId="{BDF97ABF-33B3-4C69-BA5B-9BC1D38736CF}" type="presParOf" srcId="{D55A9A9A-57B2-42AA-A6F7-B15EB4E5A222}" destId="{A7B2283B-719A-4BE6-AFAF-455A432FA4B1}" srcOrd="1" destOrd="0" presId="urn:microsoft.com/office/officeart/2008/layout/BendingPictureBlocks"/>
    <dgm:cxn modelId="{8E39E8FB-B84D-4E04-A4FD-FFE58C384095}" type="presParOf" srcId="{53AFBC69-0B59-43B8-99FB-55B36EBE1C93}" destId="{59B6E90B-ED1A-4567-A2F3-A3ACF4E2495D}" srcOrd="3" destOrd="0" presId="urn:microsoft.com/office/officeart/2008/layout/BendingPictureBlocks"/>
    <dgm:cxn modelId="{ACFBBD80-0FE4-4786-B5D1-FA3D98D128B8}" type="presParOf" srcId="{53AFBC69-0B59-43B8-99FB-55B36EBE1C93}" destId="{4C3F25FA-988A-4A67-9DF7-3C459314BD8B}" srcOrd="4" destOrd="0" presId="urn:microsoft.com/office/officeart/2008/layout/BendingPictureBlocks"/>
    <dgm:cxn modelId="{BF560930-59A9-4EAE-9D76-BF340C21F226}" type="presParOf" srcId="{4C3F25FA-988A-4A67-9DF7-3C459314BD8B}" destId="{CEB483A7-1233-406B-8179-CF4589B02F32}" srcOrd="0" destOrd="0" presId="urn:microsoft.com/office/officeart/2008/layout/BendingPictureBlocks"/>
    <dgm:cxn modelId="{EBE9DAEC-EC2F-43BF-A6D7-84F3474B3A15}" type="presParOf" srcId="{4C3F25FA-988A-4A67-9DF7-3C459314BD8B}" destId="{CD1420B5-6DB9-4ABB-A104-E4E750806AA8}" srcOrd="1" destOrd="0" presId="urn:microsoft.com/office/officeart/2008/layout/BendingPictureBlocks"/>
    <dgm:cxn modelId="{0E1A6030-177E-423E-B09C-C318F0AEE394}" type="presParOf" srcId="{53AFBC69-0B59-43B8-99FB-55B36EBE1C93}" destId="{6C220E5D-ACD7-4FE8-84FC-CD1BBF215A2F}" srcOrd="5" destOrd="0" presId="urn:microsoft.com/office/officeart/2008/layout/BendingPictureBlocks"/>
    <dgm:cxn modelId="{4EE72B60-529D-4D59-84FE-70380BBF4D07}" type="presParOf" srcId="{53AFBC69-0B59-43B8-99FB-55B36EBE1C93}" destId="{B40C8293-8CFF-47A8-B547-3B8531548F59}" srcOrd="6" destOrd="0" presId="urn:microsoft.com/office/officeart/2008/layout/BendingPictureBlocks"/>
    <dgm:cxn modelId="{A1CFBBA2-3FE4-4828-9837-70A42F08C8F6}" type="presParOf" srcId="{B40C8293-8CFF-47A8-B547-3B8531548F59}" destId="{D59B0451-CDBE-4B20-A395-DCEED9A668B2}" srcOrd="0" destOrd="0" presId="urn:microsoft.com/office/officeart/2008/layout/BendingPictureBlocks"/>
    <dgm:cxn modelId="{AAEB6708-A081-412F-AA38-85F8FD13BB6A}" type="presParOf" srcId="{B40C8293-8CFF-47A8-B547-3B8531548F59}" destId="{EA1DE2A5-3D19-487F-BED3-F24FE60024D9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9BC8BAE-47E2-4B41-8E2E-32530C47E4FC}" type="doc">
      <dgm:prSet loTypeId="urn:microsoft.com/office/officeart/2005/8/layout/h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5F52FE8-4E8C-408F-B1DC-74924303B3C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Life “S-E-T” ho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jaaye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48FDD4-4A0F-4589-9CB1-9B28C71D30FE}" type="parTrans" cxnId="{E6660D7A-5E98-493A-9EF1-3E4F58CC8242}">
      <dgm:prSet/>
      <dgm:spPr/>
      <dgm:t>
        <a:bodyPr/>
        <a:lstStyle/>
        <a:p>
          <a:endParaRPr lang="en-US"/>
        </a:p>
      </dgm:t>
    </dgm:pt>
    <dgm:pt modelId="{F2650F14-F38E-4565-8DEB-47CB02E58FE2}" type="sibTrans" cxnId="{E6660D7A-5E98-493A-9EF1-3E4F58CC8242}">
      <dgm:prSet/>
      <dgm:spPr/>
      <dgm:t>
        <a:bodyPr/>
        <a:lstStyle/>
        <a:p>
          <a:endParaRPr lang="en-US"/>
        </a:p>
      </dgm:t>
    </dgm:pt>
    <dgm:pt modelId="{009C662A-D385-4BDD-B8D0-A6C3587B8DA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Economic Security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A7DDD8-75C1-4428-A0EA-F69BFD9EE7BC}" type="parTrans" cxnId="{9320C064-E0AF-4DB5-86C0-DA231AB78A43}">
      <dgm:prSet/>
      <dgm:spPr/>
      <dgm:t>
        <a:bodyPr/>
        <a:lstStyle/>
        <a:p>
          <a:endParaRPr lang="en-US"/>
        </a:p>
      </dgm:t>
    </dgm:pt>
    <dgm:pt modelId="{560E629A-5FC8-47DF-A20C-DDB35D9C24BA}" type="sibTrans" cxnId="{9320C064-E0AF-4DB5-86C0-DA231AB78A43}">
      <dgm:prSet/>
      <dgm:spPr/>
      <dgm:t>
        <a:bodyPr/>
        <a:lstStyle/>
        <a:p>
          <a:endParaRPr lang="en-US"/>
        </a:p>
      </dgm:t>
    </dgm:pt>
    <dgm:pt modelId="{50DE78F7-0570-429C-8D7C-C0ECA859C8EC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Social security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D52BDF-EEA9-4A39-AC85-69CEA97A4F81}" type="parTrans" cxnId="{985029EA-74D6-49A9-B46F-731ABAC333E5}">
      <dgm:prSet/>
      <dgm:spPr/>
      <dgm:t>
        <a:bodyPr/>
        <a:lstStyle/>
        <a:p>
          <a:endParaRPr lang="en-US"/>
        </a:p>
      </dgm:t>
    </dgm:pt>
    <dgm:pt modelId="{1C0C02C7-8F06-4B56-A19F-7F14E91560D8}" type="sibTrans" cxnId="{985029EA-74D6-49A9-B46F-731ABAC333E5}">
      <dgm:prSet/>
      <dgm:spPr/>
      <dgm:t>
        <a:bodyPr/>
        <a:lstStyle/>
        <a:p>
          <a:endParaRPr lang="en-US"/>
        </a:p>
      </dgm:t>
    </dgm:pt>
    <dgm:pt modelId="{ABF5A4ED-D263-4C76-B31C-B39DF852DFA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A37354-A607-48AB-8A99-C4E21C170FED}" type="parTrans" cxnId="{D5AA6EF6-9876-4156-8005-E78BEDFFCD87}">
      <dgm:prSet/>
      <dgm:spPr/>
      <dgm:t>
        <a:bodyPr/>
        <a:lstStyle/>
        <a:p>
          <a:endParaRPr lang="en-US"/>
        </a:p>
      </dgm:t>
    </dgm:pt>
    <dgm:pt modelId="{8520644E-8D75-49B1-B1D9-77EF75498359}" type="sibTrans" cxnId="{D5AA6EF6-9876-4156-8005-E78BEDFFCD87}">
      <dgm:prSet/>
      <dgm:spPr/>
      <dgm:t>
        <a:bodyPr/>
        <a:lstStyle/>
        <a:p>
          <a:endParaRPr lang="en-US"/>
        </a:p>
      </dgm:t>
    </dgm:pt>
    <dgm:pt modelId="{BA9B43D1-ECF6-4749-B916-C50B23FDA9DB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Loan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668C9C-21FD-48E0-9FB2-933BCD0A7005}" type="parTrans" cxnId="{05A02D71-4632-4515-8C56-D7AD3DCEBAE2}">
      <dgm:prSet/>
      <dgm:spPr/>
      <dgm:t>
        <a:bodyPr/>
        <a:lstStyle/>
        <a:p>
          <a:endParaRPr lang="en-US"/>
        </a:p>
      </dgm:t>
    </dgm:pt>
    <dgm:pt modelId="{0A67C27A-5C55-4599-8FD3-6A189BF45071}" type="sibTrans" cxnId="{05A02D71-4632-4515-8C56-D7AD3DCEBAE2}">
      <dgm:prSet/>
      <dgm:spPr/>
      <dgm:t>
        <a:bodyPr/>
        <a:lstStyle/>
        <a:p>
          <a:endParaRPr lang="en-US"/>
        </a:p>
      </dgm:t>
    </dgm:pt>
    <dgm:pt modelId="{F7EE5616-00B7-4203-A763-3B7A98CD3C67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Subsidies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56295CB-DBCE-49C4-9B8E-43C10E1B1F92}" type="parTrans" cxnId="{9AED9E33-1FD2-4232-AB97-87636ABB27B0}">
      <dgm:prSet/>
      <dgm:spPr/>
      <dgm:t>
        <a:bodyPr/>
        <a:lstStyle/>
        <a:p>
          <a:endParaRPr lang="en-US"/>
        </a:p>
      </dgm:t>
    </dgm:pt>
    <dgm:pt modelId="{840243AD-F4FB-4CCB-A84B-7BF6CC0CD166}" type="sibTrans" cxnId="{9AED9E33-1FD2-4232-AB97-87636ABB27B0}">
      <dgm:prSet/>
      <dgm:spPr/>
      <dgm:t>
        <a:bodyPr/>
        <a:lstStyle/>
        <a:p>
          <a:endParaRPr lang="en-US"/>
        </a:p>
      </dgm:t>
    </dgm:pt>
    <dgm:pt modelId="{ADFCC728-0CF6-4A1F-85E8-65B642A42117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Salary (MNREGA)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A10B9D-6508-4652-ACEC-A2FE23090410}" type="parTrans" cxnId="{487FF23E-DD1F-470F-A596-F3D9C8312C67}">
      <dgm:prSet/>
      <dgm:spPr/>
      <dgm:t>
        <a:bodyPr/>
        <a:lstStyle/>
        <a:p>
          <a:endParaRPr lang="en-US"/>
        </a:p>
      </dgm:t>
    </dgm:pt>
    <dgm:pt modelId="{65D555ED-8CB5-4D30-A16D-C699E697CB2C}" type="sibTrans" cxnId="{487FF23E-DD1F-470F-A596-F3D9C8312C67}">
      <dgm:prSet/>
      <dgm:spPr/>
      <dgm:t>
        <a:bodyPr/>
        <a:lstStyle/>
        <a:p>
          <a:endParaRPr lang="en-US"/>
        </a:p>
      </dgm:t>
    </dgm:pt>
    <dgm:pt modelId="{939FACE9-564A-43D9-A02F-A03A49F68BA7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76EE84-5275-4851-96E2-23CDD234EBB3}" type="parTrans" cxnId="{EC7F7593-43A0-47D9-A927-703E87998FD3}">
      <dgm:prSet/>
      <dgm:spPr/>
      <dgm:t>
        <a:bodyPr/>
        <a:lstStyle/>
        <a:p>
          <a:endParaRPr lang="en-US"/>
        </a:p>
      </dgm:t>
    </dgm:pt>
    <dgm:pt modelId="{A09E9A74-F08D-44CF-A443-698B86F516AD}" type="sibTrans" cxnId="{EC7F7593-43A0-47D9-A927-703E87998FD3}">
      <dgm:prSet/>
      <dgm:spPr/>
      <dgm:t>
        <a:bodyPr/>
        <a:lstStyle/>
        <a:p>
          <a:endParaRPr lang="en-US"/>
        </a:p>
      </dgm:t>
    </dgm:pt>
    <dgm:pt modelId="{259B0600-A990-4FA2-8209-C41E16C948BE}">
      <dgm:prSet phldrT="[Text]"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Transaction security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AA1DDB-CE0B-485D-95D6-A5192F8D24F3}" type="parTrans" cxnId="{C0090E8B-879D-4540-A15E-5AA254E4C941}">
      <dgm:prSet/>
      <dgm:spPr/>
      <dgm:t>
        <a:bodyPr/>
        <a:lstStyle/>
        <a:p>
          <a:endParaRPr lang="en-US"/>
        </a:p>
      </dgm:t>
    </dgm:pt>
    <dgm:pt modelId="{518ADD8E-A762-43AE-99A4-FC241E9461CD}" type="sibTrans" cxnId="{C0090E8B-879D-4540-A15E-5AA254E4C941}">
      <dgm:prSet/>
      <dgm:spPr/>
      <dgm:t>
        <a:bodyPr/>
        <a:lstStyle/>
        <a:p>
          <a:endParaRPr lang="en-US"/>
        </a:p>
      </dgm:t>
    </dgm:pt>
    <dgm:pt modelId="{17A72829-0393-40F9-A3BE-665CB59FA3F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Remittance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97A18C-6AEB-4396-A36C-31A85A1B760F}" type="parTrans" cxnId="{89DF3566-2729-4B15-9F8F-F36A186B4908}">
      <dgm:prSet/>
      <dgm:spPr/>
      <dgm:t>
        <a:bodyPr/>
        <a:lstStyle/>
        <a:p>
          <a:endParaRPr lang="en-US"/>
        </a:p>
      </dgm:t>
    </dgm:pt>
    <dgm:pt modelId="{D3AEBA32-85A8-444A-96DE-C9AD221EF27E}" type="sibTrans" cxnId="{89DF3566-2729-4B15-9F8F-F36A186B4908}">
      <dgm:prSet/>
      <dgm:spPr/>
      <dgm:t>
        <a:bodyPr/>
        <a:lstStyle/>
        <a:p>
          <a:endParaRPr lang="en-US"/>
        </a:p>
      </dgm:t>
    </dgm:pt>
    <dgm:pt modelId="{6BC39D62-9CE7-45E4-BBE0-04B57AC366A7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 money, digital payment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8C2227-2D22-4E85-8209-AD9F2FD21AAD}" type="parTrans" cxnId="{4113D885-AB67-4E36-9F41-14887218CCB2}">
      <dgm:prSet/>
      <dgm:spPr/>
      <dgm:t>
        <a:bodyPr/>
        <a:lstStyle/>
        <a:p>
          <a:endParaRPr lang="en-US"/>
        </a:p>
      </dgm:t>
    </dgm:pt>
    <dgm:pt modelId="{EEBF2FF3-5058-41E7-89C9-3B1BC4AE47E6}" type="sibTrans" cxnId="{4113D885-AB67-4E36-9F41-14887218CCB2}">
      <dgm:prSet/>
      <dgm:spPr/>
      <dgm:t>
        <a:bodyPr/>
        <a:lstStyle/>
        <a:p>
          <a:endParaRPr lang="en-US"/>
        </a:p>
      </dgm:t>
    </dgm:pt>
    <dgm:pt modelId="{563644F7-91A2-4D47-AF12-833C0079FB26}" type="pres">
      <dgm:prSet presAssocID="{99BC8BAE-47E2-4B41-8E2E-32530C47E4F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AB579C-2E12-462B-AE55-209F29609EAB}" type="pres">
      <dgm:prSet presAssocID="{F5F52FE8-4E8C-408F-B1DC-74924303B3C0}" presName="roof" presStyleLbl="dkBgShp" presStyleIdx="0" presStyleCnt="2"/>
      <dgm:spPr/>
      <dgm:t>
        <a:bodyPr/>
        <a:lstStyle/>
        <a:p>
          <a:endParaRPr lang="en-US"/>
        </a:p>
      </dgm:t>
    </dgm:pt>
    <dgm:pt modelId="{1B5E9B9E-6AA2-4863-9F15-5EA255AE1620}" type="pres">
      <dgm:prSet presAssocID="{F5F52FE8-4E8C-408F-B1DC-74924303B3C0}" presName="pillars" presStyleCnt="0"/>
      <dgm:spPr/>
      <dgm:t>
        <a:bodyPr/>
        <a:lstStyle/>
        <a:p>
          <a:endParaRPr lang="en-US"/>
        </a:p>
      </dgm:t>
    </dgm:pt>
    <dgm:pt modelId="{F2C4AB32-23C8-49B9-AF09-0FE8B8E8A1F9}" type="pres">
      <dgm:prSet presAssocID="{F5F52FE8-4E8C-408F-B1DC-74924303B3C0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58D6C-F380-481A-A0FA-B4403E586A94}" type="pres">
      <dgm:prSet presAssocID="{009C662A-D385-4BDD-B8D0-A6C3587B8DAA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52CAF-5D95-4CA5-BF64-772D444BC5E3}" type="pres">
      <dgm:prSet presAssocID="{259B0600-A990-4FA2-8209-C41E16C948BE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1258F-F888-47C4-8032-812F4E2A1A03}" type="pres">
      <dgm:prSet presAssocID="{F5F52FE8-4E8C-408F-B1DC-74924303B3C0}" presName="base" presStyleLbl="dkBgShp" presStyleIdx="1" presStyleCnt="2"/>
      <dgm:spPr/>
      <dgm:t>
        <a:bodyPr/>
        <a:lstStyle/>
        <a:p>
          <a:endParaRPr lang="en-US"/>
        </a:p>
      </dgm:t>
    </dgm:pt>
  </dgm:ptLst>
  <dgm:cxnLst>
    <dgm:cxn modelId="{9320C064-E0AF-4DB5-86C0-DA231AB78A43}" srcId="{F5F52FE8-4E8C-408F-B1DC-74924303B3C0}" destId="{009C662A-D385-4BDD-B8D0-A6C3587B8DAA}" srcOrd="1" destOrd="0" parTransId="{82A7DDD8-75C1-4428-A0EA-F69BFD9EE7BC}" sibTransId="{560E629A-5FC8-47DF-A20C-DDB35D9C24BA}"/>
    <dgm:cxn modelId="{DC652817-DDA1-4EA8-A793-9F0805EA186A}" type="presOf" srcId="{939FACE9-564A-43D9-A02F-A03A49F68BA7}" destId="{F2C4AB32-23C8-49B9-AF09-0FE8B8E8A1F9}" srcOrd="0" destOrd="2" presId="urn:microsoft.com/office/officeart/2005/8/layout/hList3"/>
    <dgm:cxn modelId="{89DF3566-2729-4B15-9F8F-F36A186B4908}" srcId="{259B0600-A990-4FA2-8209-C41E16C948BE}" destId="{17A72829-0393-40F9-A3BE-665CB59FA3F9}" srcOrd="0" destOrd="0" parTransId="{E597A18C-6AEB-4396-A36C-31A85A1B760F}" sibTransId="{D3AEBA32-85A8-444A-96DE-C9AD221EF27E}"/>
    <dgm:cxn modelId="{44E1F83F-3C06-4FA1-97FE-BA7B5F099300}" type="presOf" srcId="{ABF5A4ED-D263-4C76-B31C-B39DF852DFA5}" destId="{F2C4AB32-23C8-49B9-AF09-0FE8B8E8A1F9}" srcOrd="0" destOrd="1" presId="urn:microsoft.com/office/officeart/2005/8/layout/hList3"/>
    <dgm:cxn modelId="{19844374-C6EC-4445-AC15-AF6678D6F7F4}" type="presOf" srcId="{F5F52FE8-4E8C-408F-B1DC-74924303B3C0}" destId="{86AB579C-2E12-462B-AE55-209F29609EAB}" srcOrd="0" destOrd="0" presId="urn:microsoft.com/office/officeart/2005/8/layout/hList3"/>
    <dgm:cxn modelId="{9AED9E33-1FD2-4232-AB97-87636ABB27B0}" srcId="{009C662A-D385-4BDD-B8D0-A6C3587B8DAA}" destId="{F7EE5616-00B7-4203-A763-3B7A98CD3C67}" srcOrd="1" destOrd="0" parTransId="{D56295CB-DBCE-49C4-9B8E-43C10E1B1F92}" sibTransId="{840243AD-F4FB-4CCB-A84B-7BF6CC0CD166}"/>
    <dgm:cxn modelId="{53746AFA-6469-4E5D-8EFB-541DC963DE5E}" type="presOf" srcId="{BA9B43D1-ECF6-4749-B916-C50B23FDA9DB}" destId="{98D58D6C-F380-481A-A0FA-B4403E586A94}" srcOrd="0" destOrd="1" presId="urn:microsoft.com/office/officeart/2005/8/layout/hList3"/>
    <dgm:cxn modelId="{28FDBDDB-534D-421A-8511-DD7436427392}" type="presOf" srcId="{259B0600-A990-4FA2-8209-C41E16C948BE}" destId="{ACE52CAF-5D95-4CA5-BF64-772D444BC5E3}" srcOrd="0" destOrd="0" presId="urn:microsoft.com/office/officeart/2005/8/layout/hList3"/>
    <dgm:cxn modelId="{46E69731-6CCE-4C57-A63E-DF8AEB9EC643}" type="presOf" srcId="{ADFCC728-0CF6-4A1F-85E8-65B642A42117}" destId="{98D58D6C-F380-481A-A0FA-B4403E586A94}" srcOrd="0" destOrd="3" presId="urn:microsoft.com/office/officeart/2005/8/layout/hList3"/>
    <dgm:cxn modelId="{39509C7D-12D1-45F5-9DDF-EBFD614D7CBF}" type="presOf" srcId="{99BC8BAE-47E2-4B41-8E2E-32530C47E4FC}" destId="{563644F7-91A2-4D47-AF12-833C0079FB26}" srcOrd="0" destOrd="0" presId="urn:microsoft.com/office/officeart/2005/8/layout/hList3"/>
    <dgm:cxn modelId="{05A02D71-4632-4515-8C56-D7AD3DCEBAE2}" srcId="{009C662A-D385-4BDD-B8D0-A6C3587B8DAA}" destId="{BA9B43D1-ECF6-4749-B916-C50B23FDA9DB}" srcOrd="0" destOrd="0" parTransId="{2A668C9C-21FD-48E0-9FB2-933BCD0A7005}" sibTransId="{0A67C27A-5C55-4599-8FD3-6A189BF45071}"/>
    <dgm:cxn modelId="{487FF23E-DD1F-470F-A596-F3D9C8312C67}" srcId="{009C662A-D385-4BDD-B8D0-A6C3587B8DAA}" destId="{ADFCC728-0CF6-4A1F-85E8-65B642A42117}" srcOrd="2" destOrd="0" parTransId="{6DA10B9D-6508-4652-ACEC-A2FE23090410}" sibTransId="{65D555ED-8CB5-4D30-A16D-C699E697CB2C}"/>
    <dgm:cxn modelId="{936E0428-2860-4EBF-95D5-EB920A8D9290}" type="presOf" srcId="{17A72829-0393-40F9-A3BE-665CB59FA3F9}" destId="{ACE52CAF-5D95-4CA5-BF64-772D444BC5E3}" srcOrd="0" destOrd="1" presId="urn:microsoft.com/office/officeart/2005/8/layout/hList3"/>
    <dgm:cxn modelId="{4D86F277-BEEC-4357-85C0-28DB411A0D08}" type="presOf" srcId="{6BC39D62-9CE7-45E4-BBE0-04B57AC366A7}" destId="{ACE52CAF-5D95-4CA5-BF64-772D444BC5E3}" srcOrd="0" destOrd="2" presId="urn:microsoft.com/office/officeart/2005/8/layout/hList3"/>
    <dgm:cxn modelId="{4E08074C-FB8E-4345-9A35-4D3929F10D2B}" type="presOf" srcId="{009C662A-D385-4BDD-B8D0-A6C3587B8DAA}" destId="{98D58D6C-F380-481A-A0FA-B4403E586A94}" srcOrd="0" destOrd="0" presId="urn:microsoft.com/office/officeart/2005/8/layout/hList3"/>
    <dgm:cxn modelId="{B6841EC9-6450-4F02-81C4-FC2FB651390F}" type="presOf" srcId="{50DE78F7-0570-429C-8D7C-C0ECA859C8EC}" destId="{F2C4AB32-23C8-49B9-AF09-0FE8B8E8A1F9}" srcOrd="0" destOrd="0" presId="urn:microsoft.com/office/officeart/2005/8/layout/hList3"/>
    <dgm:cxn modelId="{985029EA-74D6-49A9-B46F-731ABAC333E5}" srcId="{F5F52FE8-4E8C-408F-B1DC-74924303B3C0}" destId="{50DE78F7-0570-429C-8D7C-C0ECA859C8EC}" srcOrd="0" destOrd="0" parTransId="{19D52BDF-EEA9-4A39-AC85-69CEA97A4F81}" sibTransId="{1C0C02C7-8F06-4B56-A19F-7F14E91560D8}"/>
    <dgm:cxn modelId="{C0090E8B-879D-4540-A15E-5AA254E4C941}" srcId="{F5F52FE8-4E8C-408F-B1DC-74924303B3C0}" destId="{259B0600-A990-4FA2-8209-C41E16C948BE}" srcOrd="2" destOrd="0" parTransId="{00AA1DDB-CE0B-485D-95D6-A5192F8D24F3}" sibTransId="{518ADD8E-A762-43AE-99A4-FC241E9461CD}"/>
    <dgm:cxn modelId="{4113D885-AB67-4E36-9F41-14887218CCB2}" srcId="{259B0600-A990-4FA2-8209-C41E16C948BE}" destId="{6BC39D62-9CE7-45E4-BBE0-04B57AC366A7}" srcOrd="1" destOrd="0" parTransId="{388C2227-2D22-4E85-8209-AD9F2FD21AAD}" sibTransId="{EEBF2FF3-5058-41E7-89C9-3B1BC4AE47E6}"/>
    <dgm:cxn modelId="{D5AA6EF6-9876-4156-8005-E78BEDFFCD87}" srcId="{50DE78F7-0570-429C-8D7C-C0ECA859C8EC}" destId="{ABF5A4ED-D263-4C76-B31C-B39DF852DFA5}" srcOrd="0" destOrd="0" parTransId="{74A37354-A607-48AB-8A99-C4E21C170FED}" sibTransId="{8520644E-8D75-49B1-B1D9-77EF75498359}"/>
    <dgm:cxn modelId="{EC8752AB-EAFE-4457-91D3-A028E0E01FA3}" type="presOf" srcId="{F7EE5616-00B7-4203-A763-3B7A98CD3C67}" destId="{98D58D6C-F380-481A-A0FA-B4403E586A94}" srcOrd="0" destOrd="2" presId="urn:microsoft.com/office/officeart/2005/8/layout/hList3"/>
    <dgm:cxn modelId="{EC7F7593-43A0-47D9-A927-703E87998FD3}" srcId="{50DE78F7-0570-429C-8D7C-C0ECA859C8EC}" destId="{939FACE9-564A-43D9-A02F-A03A49F68BA7}" srcOrd="1" destOrd="0" parTransId="{6776EE84-5275-4851-96E2-23CDD234EBB3}" sibTransId="{A09E9A74-F08D-44CF-A443-698B86F516AD}"/>
    <dgm:cxn modelId="{E6660D7A-5E98-493A-9EF1-3E4F58CC8242}" srcId="{99BC8BAE-47E2-4B41-8E2E-32530C47E4FC}" destId="{F5F52FE8-4E8C-408F-B1DC-74924303B3C0}" srcOrd="0" destOrd="0" parTransId="{7D48FDD4-4A0F-4589-9CB1-9B28C71D30FE}" sibTransId="{F2650F14-F38E-4565-8DEB-47CB02E58FE2}"/>
    <dgm:cxn modelId="{C41BE8D6-C4D3-4A13-B8E7-5BB0ED428A55}" type="presParOf" srcId="{563644F7-91A2-4D47-AF12-833C0079FB26}" destId="{86AB579C-2E12-462B-AE55-209F29609EAB}" srcOrd="0" destOrd="0" presId="urn:microsoft.com/office/officeart/2005/8/layout/hList3"/>
    <dgm:cxn modelId="{892EC4A1-62C8-4074-B32D-652B0EAF0237}" type="presParOf" srcId="{563644F7-91A2-4D47-AF12-833C0079FB26}" destId="{1B5E9B9E-6AA2-4863-9F15-5EA255AE1620}" srcOrd="1" destOrd="0" presId="urn:microsoft.com/office/officeart/2005/8/layout/hList3"/>
    <dgm:cxn modelId="{F0D7F80F-B8DD-4F31-896C-D7309CB89980}" type="presParOf" srcId="{1B5E9B9E-6AA2-4863-9F15-5EA255AE1620}" destId="{F2C4AB32-23C8-49B9-AF09-0FE8B8E8A1F9}" srcOrd="0" destOrd="0" presId="urn:microsoft.com/office/officeart/2005/8/layout/hList3"/>
    <dgm:cxn modelId="{1087F580-7C2F-44CD-B3E0-457AA5098490}" type="presParOf" srcId="{1B5E9B9E-6AA2-4863-9F15-5EA255AE1620}" destId="{98D58D6C-F380-481A-A0FA-B4403E586A94}" srcOrd="1" destOrd="0" presId="urn:microsoft.com/office/officeart/2005/8/layout/hList3"/>
    <dgm:cxn modelId="{557ACDE5-48D3-4A45-B769-049C78FB0C05}" type="presParOf" srcId="{1B5E9B9E-6AA2-4863-9F15-5EA255AE1620}" destId="{ACE52CAF-5D95-4CA5-BF64-772D444BC5E3}" srcOrd="2" destOrd="0" presId="urn:microsoft.com/office/officeart/2005/8/layout/hList3"/>
    <dgm:cxn modelId="{CA0D0F39-793C-4CD0-A88D-7F1180FF37ED}" type="presParOf" srcId="{563644F7-91A2-4D47-AF12-833C0079FB26}" destId="{9761258F-F888-47C4-8032-812F4E2A1A03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7B61B4B-0D57-4930-87A7-3D9A654816E3}" type="doc">
      <dgm:prSet loTypeId="urn:microsoft.com/office/officeart/2005/8/layout/pyramid4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143392-617D-427C-ADA8-994680BB22A1}">
      <dgm:prSet phldrT="[Text]"/>
      <dgm:spPr/>
      <dgm:t>
        <a:bodyPr/>
        <a:lstStyle/>
        <a:p>
          <a:r>
            <a:rPr lang="en-US" dirty="0" smtClean="0"/>
            <a:t>Financial Literacy</a:t>
          </a:r>
          <a:endParaRPr lang="en-US" dirty="0"/>
        </a:p>
      </dgm:t>
    </dgm:pt>
    <dgm:pt modelId="{0578AFCD-CE0F-44E0-ABC3-A1F293788942}" type="parTrans" cxnId="{7495B4CC-9E40-4438-9ED9-49C67AB89D10}">
      <dgm:prSet/>
      <dgm:spPr/>
      <dgm:t>
        <a:bodyPr/>
        <a:lstStyle/>
        <a:p>
          <a:endParaRPr lang="en-US"/>
        </a:p>
      </dgm:t>
    </dgm:pt>
    <dgm:pt modelId="{2860D038-C133-4905-98E1-5111A9E3D834}" type="sibTrans" cxnId="{7495B4CC-9E40-4438-9ED9-49C67AB89D10}">
      <dgm:prSet/>
      <dgm:spPr/>
      <dgm:t>
        <a:bodyPr/>
        <a:lstStyle/>
        <a:p>
          <a:endParaRPr lang="en-US"/>
        </a:p>
      </dgm:t>
    </dgm:pt>
    <dgm:pt modelId="{7CA3FDF1-BAED-47A0-B21B-7E9004DF6EE5}">
      <dgm:prSet phldrT="[Text]"/>
      <dgm:spPr/>
      <dgm:t>
        <a:bodyPr/>
        <a:lstStyle/>
        <a:p>
          <a:r>
            <a:rPr lang="en-US" dirty="0" smtClean="0"/>
            <a:t>Financial Inclusion </a:t>
          </a:r>
          <a:endParaRPr lang="en-US" dirty="0"/>
        </a:p>
      </dgm:t>
    </dgm:pt>
    <dgm:pt modelId="{B1D73A62-4628-4BB4-B7B3-D34E53267289}" type="parTrans" cxnId="{A204ECA3-422A-44F9-BFEE-4F210EF0C2BF}">
      <dgm:prSet/>
      <dgm:spPr/>
      <dgm:t>
        <a:bodyPr/>
        <a:lstStyle/>
        <a:p>
          <a:endParaRPr lang="en-US"/>
        </a:p>
      </dgm:t>
    </dgm:pt>
    <dgm:pt modelId="{C96A3F2D-06EF-4EF8-BDE0-9DD793FA8091}" type="sibTrans" cxnId="{A204ECA3-422A-44F9-BFEE-4F210EF0C2BF}">
      <dgm:prSet/>
      <dgm:spPr/>
      <dgm:t>
        <a:bodyPr/>
        <a:lstStyle/>
        <a:p>
          <a:endParaRPr lang="en-US"/>
        </a:p>
      </dgm:t>
    </dgm:pt>
    <dgm:pt modelId="{6C2C3E84-1CFF-45BC-BB27-50562829C6F8}">
      <dgm:prSet phldrT="[Text]"/>
      <dgm:spPr/>
      <dgm:t>
        <a:bodyPr/>
        <a:lstStyle/>
        <a:p>
          <a:r>
            <a:rPr lang="en-US" dirty="0" smtClean="0"/>
            <a:t>Human Development</a:t>
          </a:r>
          <a:endParaRPr lang="en-US" dirty="0"/>
        </a:p>
      </dgm:t>
    </dgm:pt>
    <dgm:pt modelId="{3EC0D5EC-487D-4E26-AC68-9A32B7AD501F}" type="parTrans" cxnId="{CF3B0FB3-42FA-4EE6-93F4-1EE7A45B7663}">
      <dgm:prSet/>
      <dgm:spPr/>
      <dgm:t>
        <a:bodyPr/>
        <a:lstStyle/>
        <a:p>
          <a:endParaRPr lang="en-US"/>
        </a:p>
      </dgm:t>
    </dgm:pt>
    <dgm:pt modelId="{16623E47-2A82-4B33-93BC-25AB860A3792}" type="sibTrans" cxnId="{CF3B0FB3-42FA-4EE6-93F4-1EE7A45B7663}">
      <dgm:prSet/>
      <dgm:spPr/>
      <dgm:t>
        <a:bodyPr/>
        <a:lstStyle/>
        <a:p>
          <a:endParaRPr lang="en-US"/>
        </a:p>
      </dgm:t>
    </dgm:pt>
    <dgm:pt modelId="{AA6AFDCC-B7ED-4427-B7A1-EF7FBD2A797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Financial Stability </a:t>
          </a:r>
          <a:endParaRPr lang="en-US" dirty="0"/>
        </a:p>
      </dgm:t>
    </dgm:pt>
    <dgm:pt modelId="{77E76ABE-DD21-43FB-B367-10FC967548BF}" type="parTrans" cxnId="{328C3E24-2D02-4AEB-A8E6-8DF6A08740D4}">
      <dgm:prSet/>
      <dgm:spPr/>
      <dgm:t>
        <a:bodyPr/>
        <a:lstStyle/>
        <a:p>
          <a:endParaRPr lang="en-US"/>
        </a:p>
      </dgm:t>
    </dgm:pt>
    <dgm:pt modelId="{2DF37B84-4E97-4E60-B7DD-6294D756C7C0}" type="sibTrans" cxnId="{328C3E24-2D02-4AEB-A8E6-8DF6A08740D4}">
      <dgm:prSet/>
      <dgm:spPr/>
      <dgm:t>
        <a:bodyPr/>
        <a:lstStyle/>
        <a:p>
          <a:endParaRPr lang="en-US"/>
        </a:p>
      </dgm:t>
    </dgm:pt>
    <dgm:pt modelId="{1E293419-D2EC-436B-97B7-D9DF824BC9F6}" type="pres">
      <dgm:prSet presAssocID="{97B61B4B-0D57-4930-87A7-3D9A654816E3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FD6D19-E7FE-4824-8D24-316F6ED548AA}" type="pres">
      <dgm:prSet presAssocID="{97B61B4B-0D57-4930-87A7-3D9A654816E3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62DCBB-F062-4561-924E-46CC41923473}" type="pres">
      <dgm:prSet presAssocID="{97B61B4B-0D57-4930-87A7-3D9A654816E3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D8C0B-8AF6-46A7-9A27-3934D03095EF}" type="pres">
      <dgm:prSet presAssocID="{97B61B4B-0D57-4930-87A7-3D9A654816E3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F9DE0-9BDC-43BC-AD27-4D9867EE0623}" type="pres">
      <dgm:prSet presAssocID="{97B61B4B-0D57-4930-87A7-3D9A654816E3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04ECA3-422A-44F9-BFEE-4F210EF0C2BF}" srcId="{97B61B4B-0D57-4930-87A7-3D9A654816E3}" destId="{7CA3FDF1-BAED-47A0-B21B-7E9004DF6EE5}" srcOrd="1" destOrd="0" parTransId="{B1D73A62-4628-4BB4-B7B3-D34E53267289}" sibTransId="{C96A3F2D-06EF-4EF8-BDE0-9DD793FA8091}"/>
    <dgm:cxn modelId="{BE99DBAC-9665-47DA-811E-67836517BF8F}" type="presOf" srcId="{7CA3FDF1-BAED-47A0-B21B-7E9004DF6EE5}" destId="{EE62DCBB-F062-4561-924E-46CC41923473}" srcOrd="0" destOrd="0" presId="urn:microsoft.com/office/officeart/2005/8/layout/pyramid4"/>
    <dgm:cxn modelId="{CF3B0FB3-42FA-4EE6-93F4-1EE7A45B7663}" srcId="{97B61B4B-0D57-4930-87A7-3D9A654816E3}" destId="{6C2C3E84-1CFF-45BC-BB27-50562829C6F8}" srcOrd="2" destOrd="0" parTransId="{3EC0D5EC-487D-4E26-AC68-9A32B7AD501F}" sibTransId="{16623E47-2A82-4B33-93BC-25AB860A3792}"/>
    <dgm:cxn modelId="{DABEE52E-7159-41FD-BE15-B2ED4E090419}" type="presOf" srcId="{AA6AFDCC-B7ED-4427-B7A1-EF7FBD2A7975}" destId="{E4CF9DE0-9BDC-43BC-AD27-4D9867EE0623}" srcOrd="0" destOrd="0" presId="urn:microsoft.com/office/officeart/2005/8/layout/pyramid4"/>
    <dgm:cxn modelId="{7495B4CC-9E40-4438-9ED9-49C67AB89D10}" srcId="{97B61B4B-0D57-4930-87A7-3D9A654816E3}" destId="{0C143392-617D-427C-ADA8-994680BB22A1}" srcOrd="0" destOrd="0" parTransId="{0578AFCD-CE0F-44E0-ABC3-A1F293788942}" sibTransId="{2860D038-C133-4905-98E1-5111A9E3D834}"/>
    <dgm:cxn modelId="{3B379389-04F6-4C15-A108-0290A272A7DE}" type="presOf" srcId="{97B61B4B-0D57-4930-87A7-3D9A654816E3}" destId="{1E293419-D2EC-436B-97B7-D9DF824BC9F6}" srcOrd="0" destOrd="0" presId="urn:microsoft.com/office/officeart/2005/8/layout/pyramid4"/>
    <dgm:cxn modelId="{328C3E24-2D02-4AEB-A8E6-8DF6A08740D4}" srcId="{97B61B4B-0D57-4930-87A7-3D9A654816E3}" destId="{AA6AFDCC-B7ED-4427-B7A1-EF7FBD2A7975}" srcOrd="3" destOrd="0" parTransId="{77E76ABE-DD21-43FB-B367-10FC967548BF}" sibTransId="{2DF37B84-4E97-4E60-B7DD-6294D756C7C0}"/>
    <dgm:cxn modelId="{73A38D24-033E-4E4F-9E41-DAD31EDBF657}" type="presOf" srcId="{6C2C3E84-1CFF-45BC-BB27-50562829C6F8}" destId="{AD2D8C0B-8AF6-46A7-9A27-3934D03095EF}" srcOrd="0" destOrd="0" presId="urn:microsoft.com/office/officeart/2005/8/layout/pyramid4"/>
    <dgm:cxn modelId="{1E9298BF-0EBC-4E3C-9605-DD7E22473D96}" type="presOf" srcId="{0C143392-617D-427C-ADA8-994680BB22A1}" destId="{42FD6D19-E7FE-4824-8D24-316F6ED548AA}" srcOrd="0" destOrd="0" presId="urn:microsoft.com/office/officeart/2005/8/layout/pyramid4"/>
    <dgm:cxn modelId="{F57C2F1F-E716-4D43-90C0-5B72FC5D91C3}" type="presParOf" srcId="{1E293419-D2EC-436B-97B7-D9DF824BC9F6}" destId="{42FD6D19-E7FE-4824-8D24-316F6ED548AA}" srcOrd="0" destOrd="0" presId="urn:microsoft.com/office/officeart/2005/8/layout/pyramid4"/>
    <dgm:cxn modelId="{8F26E384-7FF1-43CB-85D2-7D638180FB29}" type="presParOf" srcId="{1E293419-D2EC-436B-97B7-D9DF824BC9F6}" destId="{EE62DCBB-F062-4561-924E-46CC41923473}" srcOrd="1" destOrd="0" presId="urn:microsoft.com/office/officeart/2005/8/layout/pyramid4"/>
    <dgm:cxn modelId="{66D2E789-83C6-43A7-B66E-F4DFD2DB8751}" type="presParOf" srcId="{1E293419-D2EC-436B-97B7-D9DF824BC9F6}" destId="{AD2D8C0B-8AF6-46A7-9A27-3934D03095EF}" srcOrd="2" destOrd="0" presId="urn:microsoft.com/office/officeart/2005/8/layout/pyramid4"/>
    <dgm:cxn modelId="{CDAFA603-C713-4211-8A9B-D37538251C19}" type="presParOf" srcId="{1E293419-D2EC-436B-97B7-D9DF824BC9F6}" destId="{E4CF9DE0-9BDC-43BC-AD27-4D9867EE0623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7970642-1116-45C0-AE73-67FEBD0ABE2B}" type="doc">
      <dgm:prSet loTypeId="urn:microsoft.com/office/officeart/2008/layout/BendingPictureBlocks" loCatId="picture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34D22B-9D2B-4E61-8879-F10BFA39241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04F5E4-120E-4795-A012-348D8E4E000B}" type="par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E49CB7-8751-488E-A545-0E150DA4CAAD}" type="sib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97E01E-706E-43AB-8793-0747E4E89F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9236E0-16AF-47A6-A7C9-7E036C2B0967}" type="par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79E2B2-5B54-4ACF-903C-3F6503F2DBB0}" type="sib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F84ED7-D750-4943-A10B-20A6CA795753}">
      <dgm:prSet/>
      <dgm:spPr/>
      <dgm:t>
        <a:bodyPr/>
        <a:lstStyle/>
        <a:p>
          <a:r>
            <a:rPr lang="en-US" strike="noStrike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C0DD9E-81A5-45DB-91F1-6968270760E0}" type="par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9901C8-EAB1-4747-AFEF-7BD566C39E0E}" type="sib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4CD2E6-1448-4AEE-92E3-21FD20DDB76C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812FB9-F425-4DA1-903B-A7A74E5DA0DB}" type="par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478BFF-19A1-414B-81D6-827CB9AAAED7}" type="sib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B2305C-AF8F-41D2-B54D-88CD831D3017}">
      <dgm:prSet/>
      <dgm:spPr/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</a:t>
          </a:r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2EC324-1271-4EF4-A82C-C3A87B83082E}" type="par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BF8BB5-15C4-496C-8FB1-B4422CD4DFD7}" type="sib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39916B-558B-4FA4-BF3B-D34D01E25E27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E355BC-7611-46E8-B5EE-28FBB39C8810}" type="par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A73B1E-AA1A-40D7-9B80-A131C12E37B2}" type="sib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8CF1DC-F20F-44D7-9080-69C9A35625AB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76F2B2-0BBE-4E79-87E9-554CFB631A4A}" type="par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B0F12A-A99E-491F-8FB0-2AFAF2523A5B}" type="sib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FBC69-0B59-43B8-99FB-55B36EBE1C93}" type="pres">
      <dgm:prSet presAssocID="{A7970642-1116-45C0-AE73-67FEBD0ABE2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38410AC-4DCA-49E9-AB70-7D929D98372D}" type="pres">
      <dgm:prSet presAssocID="{3B34D22B-9D2B-4E61-8879-F10BFA392419}" presName="composite" presStyleCnt="0"/>
      <dgm:spPr/>
      <dgm:t>
        <a:bodyPr/>
        <a:lstStyle/>
        <a:p>
          <a:endParaRPr lang="en-US"/>
        </a:p>
      </dgm:t>
    </dgm:pt>
    <dgm:pt modelId="{26DA1FA6-9606-4CB5-98CA-796F596092B7}" type="pres">
      <dgm:prSet presAssocID="{3B34D22B-9D2B-4E61-8879-F10BFA392419}" presName="rect1" presStyleLbl="bgImgPlace1" presStyleIdx="0" presStyleCnt="4" custScaleX="9089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7A94EA-4B26-4837-92F3-CACC8D6E6228}" type="pres">
      <dgm:prSet presAssocID="{3B34D22B-9D2B-4E61-8879-F10BFA392419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24258-E4A8-4A49-A656-725DFC59C377}" type="pres">
      <dgm:prSet presAssocID="{2EE49CB7-8751-488E-A545-0E150DA4CAAD}" presName="sibTrans" presStyleCnt="0"/>
      <dgm:spPr/>
      <dgm:t>
        <a:bodyPr/>
        <a:lstStyle/>
        <a:p>
          <a:endParaRPr lang="en-US"/>
        </a:p>
      </dgm:t>
    </dgm:pt>
    <dgm:pt modelId="{D55A9A9A-57B2-42AA-A6F7-B15EB4E5A222}" type="pres">
      <dgm:prSet presAssocID="{AE97E01E-706E-43AB-8793-0747E4E89FD2}" presName="composite" presStyleCnt="0"/>
      <dgm:spPr/>
      <dgm:t>
        <a:bodyPr/>
        <a:lstStyle/>
        <a:p>
          <a:endParaRPr lang="en-US"/>
        </a:p>
      </dgm:t>
    </dgm:pt>
    <dgm:pt modelId="{71C68EDC-13E6-4F58-8704-874AC995DBE6}" type="pres">
      <dgm:prSet presAssocID="{AE97E01E-706E-43AB-8793-0747E4E89FD2}" presName="rect1" presStyleLbl="bgImgPlace1" presStyleIdx="1" presStyleCnt="4" custScaleY="6416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7B2283B-719A-4BE6-AFAF-455A432FA4B1}" type="pres">
      <dgm:prSet presAssocID="{AE97E01E-706E-43AB-8793-0747E4E89FD2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6E90B-ED1A-4567-A2F3-A3ACF4E2495D}" type="pres">
      <dgm:prSet presAssocID="{8379E2B2-5B54-4ACF-903C-3F6503F2DBB0}" presName="sibTrans" presStyleCnt="0"/>
      <dgm:spPr/>
      <dgm:t>
        <a:bodyPr/>
        <a:lstStyle/>
        <a:p>
          <a:endParaRPr lang="en-US"/>
        </a:p>
      </dgm:t>
    </dgm:pt>
    <dgm:pt modelId="{4C3F25FA-988A-4A67-9DF7-3C459314BD8B}" type="pres">
      <dgm:prSet presAssocID="{554CD2E6-1448-4AEE-92E3-21FD20DDB76C}" presName="composite" presStyleCnt="0"/>
      <dgm:spPr/>
      <dgm:t>
        <a:bodyPr/>
        <a:lstStyle/>
        <a:p>
          <a:endParaRPr lang="en-US"/>
        </a:p>
      </dgm:t>
    </dgm:pt>
    <dgm:pt modelId="{CEB483A7-1233-406B-8179-CF4589B02F32}" type="pres">
      <dgm:prSet presAssocID="{554CD2E6-1448-4AEE-92E3-21FD20DDB76C}" presName="rect1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1420B5-6DB9-4ABB-A104-E4E750806AA8}" type="pres">
      <dgm:prSet presAssocID="{554CD2E6-1448-4AEE-92E3-21FD20DDB76C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20E5D-ACD7-4FE8-84FC-CD1BBF215A2F}" type="pres">
      <dgm:prSet presAssocID="{FE478BFF-19A1-414B-81D6-827CB9AAAED7}" presName="sibTrans" presStyleCnt="0"/>
      <dgm:spPr/>
      <dgm:t>
        <a:bodyPr/>
        <a:lstStyle/>
        <a:p>
          <a:endParaRPr lang="en-US"/>
        </a:p>
      </dgm:t>
    </dgm:pt>
    <dgm:pt modelId="{B40C8293-8CFF-47A8-B547-3B8531548F59}" type="pres">
      <dgm:prSet presAssocID="{E4F84ED7-D750-4943-A10B-20A6CA795753}" presName="composite" presStyleCnt="0"/>
      <dgm:spPr/>
      <dgm:t>
        <a:bodyPr/>
        <a:lstStyle/>
        <a:p>
          <a:endParaRPr lang="en-US"/>
        </a:p>
      </dgm:t>
    </dgm:pt>
    <dgm:pt modelId="{D59B0451-CDBE-4B20-A395-DCEED9A668B2}" type="pres">
      <dgm:prSet presAssocID="{E4F84ED7-D750-4943-A10B-20A6CA795753}" presName="rect1" presStyleLbl="b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DE2A5-3D19-487F-BED3-F24FE60024D9}" type="pres">
      <dgm:prSet presAssocID="{E4F84ED7-D750-4943-A10B-20A6CA795753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7A256A-297C-4B62-B943-50A3B56EFD35}" srcId="{A7970642-1116-45C0-AE73-67FEBD0ABE2B}" destId="{554CD2E6-1448-4AEE-92E3-21FD20DDB76C}" srcOrd="2" destOrd="0" parTransId="{24812FB9-F425-4DA1-903B-A7A74E5DA0DB}" sibTransId="{FE478BFF-19A1-414B-81D6-827CB9AAAED7}"/>
    <dgm:cxn modelId="{04C0236C-6E9E-4DA4-BA32-7E4206E75965}" type="presOf" srcId="{A7970642-1116-45C0-AE73-67FEBD0ABE2B}" destId="{53AFBC69-0B59-43B8-99FB-55B36EBE1C93}" srcOrd="0" destOrd="0" presId="urn:microsoft.com/office/officeart/2008/layout/BendingPictureBlocks"/>
    <dgm:cxn modelId="{7201C4B9-98A0-4B00-8775-E844DE877370}" srcId="{554CD2E6-1448-4AEE-92E3-21FD20DDB76C}" destId="{ADB2305C-AF8F-41D2-B54D-88CD831D3017}" srcOrd="0" destOrd="0" parTransId="{902EC324-1271-4EF4-A82C-C3A87B83082E}" sibTransId="{87BF8BB5-15C4-496C-8FB1-B4422CD4DFD7}"/>
    <dgm:cxn modelId="{6E1B5601-A593-44E1-9E92-A98B626F8E34}" type="presOf" srcId="{9A39916B-558B-4FA4-BF3B-D34D01E25E27}" destId="{EA1DE2A5-3D19-487F-BED3-F24FE60024D9}" srcOrd="0" destOrd="1" presId="urn:microsoft.com/office/officeart/2008/layout/BendingPictureBlocks"/>
    <dgm:cxn modelId="{4C0439EE-558C-4BE4-98D7-A1D0D1CFDD0D}" type="presOf" srcId="{E4F84ED7-D750-4943-A10B-20A6CA795753}" destId="{EA1DE2A5-3D19-487F-BED3-F24FE60024D9}" srcOrd="0" destOrd="0" presId="urn:microsoft.com/office/officeart/2008/layout/BendingPictureBlocks"/>
    <dgm:cxn modelId="{D7D3D6C4-8E13-4118-84EB-08D62787DF8A}" type="presOf" srcId="{554CD2E6-1448-4AEE-92E3-21FD20DDB76C}" destId="{CD1420B5-6DB9-4ABB-A104-E4E750806AA8}" srcOrd="0" destOrd="0" presId="urn:microsoft.com/office/officeart/2008/layout/BendingPictureBlocks"/>
    <dgm:cxn modelId="{CA3A81BE-41C3-46BA-AFA3-8F081CD94657}" type="presOf" srcId="{AE97E01E-706E-43AB-8793-0747E4E89FD2}" destId="{A7B2283B-719A-4BE6-AFAF-455A432FA4B1}" srcOrd="0" destOrd="0" presId="urn:microsoft.com/office/officeart/2008/layout/BendingPictureBlocks"/>
    <dgm:cxn modelId="{D7DCAFD4-1DF6-4858-AB13-C29E179608B5}" srcId="{A7970642-1116-45C0-AE73-67FEBD0ABE2B}" destId="{3B34D22B-9D2B-4E61-8879-F10BFA392419}" srcOrd="0" destOrd="0" parTransId="{2004F5E4-120E-4795-A012-348D8E4E000B}" sibTransId="{2EE49CB7-8751-488E-A545-0E150DA4CAAD}"/>
    <dgm:cxn modelId="{F8250A68-51F8-4687-84C5-1B975EF74CBE}" srcId="{554CD2E6-1448-4AEE-92E3-21FD20DDB76C}" destId="{528CF1DC-F20F-44D7-9080-69C9A35625AB}" srcOrd="1" destOrd="0" parTransId="{1676F2B2-0BBE-4E79-87E9-554CFB631A4A}" sibTransId="{DEB0F12A-A99E-491F-8FB0-2AFAF2523A5B}"/>
    <dgm:cxn modelId="{E15496C2-6BDA-498D-9B68-376B7E3D90B1}" type="presOf" srcId="{528CF1DC-F20F-44D7-9080-69C9A35625AB}" destId="{CD1420B5-6DB9-4ABB-A104-E4E750806AA8}" srcOrd="0" destOrd="2" presId="urn:microsoft.com/office/officeart/2008/layout/BendingPictureBlocks"/>
    <dgm:cxn modelId="{3F97A09F-7A31-4D17-A5CF-4A39A15D33E8}" type="presOf" srcId="{3B34D22B-9D2B-4E61-8879-F10BFA392419}" destId="{557A94EA-4B26-4837-92F3-CACC8D6E6228}" srcOrd="0" destOrd="0" presId="urn:microsoft.com/office/officeart/2008/layout/BendingPictureBlocks"/>
    <dgm:cxn modelId="{14E27074-A43B-4328-A048-0A2C3DE069A6}" type="presOf" srcId="{ADB2305C-AF8F-41D2-B54D-88CD831D3017}" destId="{CD1420B5-6DB9-4ABB-A104-E4E750806AA8}" srcOrd="0" destOrd="1" presId="urn:microsoft.com/office/officeart/2008/layout/BendingPictureBlocks"/>
    <dgm:cxn modelId="{EFA2BF88-6889-4DA6-88C0-DC93F16A33F0}" srcId="{E4F84ED7-D750-4943-A10B-20A6CA795753}" destId="{9A39916B-558B-4FA4-BF3B-D34D01E25E27}" srcOrd="0" destOrd="0" parTransId="{8EE355BC-7611-46E8-B5EE-28FBB39C8810}" sibTransId="{46A73B1E-AA1A-40D7-9B80-A131C12E37B2}"/>
    <dgm:cxn modelId="{A516E2B1-0998-480E-ABD7-BBCD2D92D6D1}" srcId="{A7970642-1116-45C0-AE73-67FEBD0ABE2B}" destId="{AE97E01E-706E-43AB-8793-0747E4E89FD2}" srcOrd="1" destOrd="0" parTransId="{DE9236E0-16AF-47A6-A7C9-7E036C2B0967}" sibTransId="{8379E2B2-5B54-4ACF-903C-3F6503F2DBB0}"/>
    <dgm:cxn modelId="{321B7157-D397-4D45-9485-158EBD379AE2}" srcId="{A7970642-1116-45C0-AE73-67FEBD0ABE2B}" destId="{E4F84ED7-D750-4943-A10B-20A6CA795753}" srcOrd="3" destOrd="0" parTransId="{D3C0DD9E-81A5-45DB-91F1-6968270760E0}" sibTransId="{A39901C8-EAB1-4747-AFEF-7BD566C39E0E}"/>
    <dgm:cxn modelId="{B15FB537-7297-46B9-873F-CEBE825FB3DE}" type="presParOf" srcId="{53AFBC69-0B59-43B8-99FB-55B36EBE1C93}" destId="{638410AC-4DCA-49E9-AB70-7D929D98372D}" srcOrd="0" destOrd="0" presId="urn:microsoft.com/office/officeart/2008/layout/BendingPictureBlocks"/>
    <dgm:cxn modelId="{66AD52B1-76CD-4702-98CE-E58BC2428633}" type="presParOf" srcId="{638410AC-4DCA-49E9-AB70-7D929D98372D}" destId="{26DA1FA6-9606-4CB5-98CA-796F596092B7}" srcOrd="0" destOrd="0" presId="urn:microsoft.com/office/officeart/2008/layout/BendingPictureBlocks"/>
    <dgm:cxn modelId="{601B8C6E-5B4E-4AA2-9F83-91790721720A}" type="presParOf" srcId="{638410AC-4DCA-49E9-AB70-7D929D98372D}" destId="{557A94EA-4B26-4837-92F3-CACC8D6E6228}" srcOrd="1" destOrd="0" presId="urn:microsoft.com/office/officeart/2008/layout/BendingPictureBlocks"/>
    <dgm:cxn modelId="{599DE297-FA73-450C-BB8E-BD384362D0D3}" type="presParOf" srcId="{53AFBC69-0B59-43B8-99FB-55B36EBE1C93}" destId="{BC224258-E4A8-4A49-A656-725DFC59C377}" srcOrd="1" destOrd="0" presId="urn:microsoft.com/office/officeart/2008/layout/BendingPictureBlocks"/>
    <dgm:cxn modelId="{2BD43960-59DA-40EE-AE20-4E34D28FB424}" type="presParOf" srcId="{53AFBC69-0B59-43B8-99FB-55B36EBE1C93}" destId="{D55A9A9A-57B2-42AA-A6F7-B15EB4E5A222}" srcOrd="2" destOrd="0" presId="urn:microsoft.com/office/officeart/2008/layout/BendingPictureBlocks"/>
    <dgm:cxn modelId="{F6A2CC0D-AEC3-46A5-9193-EC93A31015FB}" type="presParOf" srcId="{D55A9A9A-57B2-42AA-A6F7-B15EB4E5A222}" destId="{71C68EDC-13E6-4F58-8704-874AC995DBE6}" srcOrd="0" destOrd="0" presId="urn:microsoft.com/office/officeart/2008/layout/BendingPictureBlocks"/>
    <dgm:cxn modelId="{BDF97ABF-33B3-4C69-BA5B-9BC1D38736CF}" type="presParOf" srcId="{D55A9A9A-57B2-42AA-A6F7-B15EB4E5A222}" destId="{A7B2283B-719A-4BE6-AFAF-455A432FA4B1}" srcOrd="1" destOrd="0" presId="urn:microsoft.com/office/officeart/2008/layout/BendingPictureBlocks"/>
    <dgm:cxn modelId="{8E39E8FB-B84D-4E04-A4FD-FFE58C384095}" type="presParOf" srcId="{53AFBC69-0B59-43B8-99FB-55B36EBE1C93}" destId="{59B6E90B-ED1A-4567-A2F3-A3ACF4E2495D}" srcOrd="3" destOrd="0" presId="urn:microsoft.com/office/officeart/2008/layout/BendingPictureBlocks"/>
    <dgm:cxn modelId="{ACFBBD80-0FE4-4786-B5D1-FA3D98D128B8}" type="presParOf" srcId="{53AFBC69-0B59-43B8-99FB-55B36EBE1C93}" destId="{4C3F25FA-988A-4A67-9DF7-3C459314BD8B}" srcOrd="4" destOrd="0" presId="urn:microsoft.com/office/officeart/2008/layout/BendingPictureBlocks"/>
    <dgm:cxn modelId="{BF560930-59A9-4EAE-9D76-BF340C21F226}" type="presParOf" srcId="{4C3F25FA-988A-4A67-9DF7-3C459314BD8B}" destId="{CEB483A7-1233-406B-8179-CF4589B02F32}" srcOrd="0" destOrd="0" presId="urn:microsoft.com/office/officeart/2008/layout/BendingPictureBlocks"/>
    <dgm:cxn modelId="{EBE9DAEC-EC2F-43BF-A6D7-84F3474B3A15}" type="presParOf" srcId="{4C3F25FA-988A-4A67-9DF7-3C459314BD8B}" destId="{CD1420B5-6DB9-4ABB-A104-E4E750806AA8}" srcOrd="1" destOrd="0" presId="urn:microsoft.com/office/officeart/2008/layout/BendingPictureBlocks"/>
    <dgm:cxn modelId="{0E1A6030-177E-423E-B09C-C318F0AEE394}" type="presParOf" srcId="{53AFBC69-0B59-43B8-99FB-55B36EBE1C93}" destId="{6C220E5D-ACD7-4FE8-84FC-CD1BBF215A2F}" srcOrd="5" destOrd="0" presId="urn:microsoft.com/office/officeart/2008/layout/BendingPictureBlocks"/>
    <dgm:cxn modelId="{4EE72B60-529D-4D59-84FE-70380BBF4D07}" type="presParOf" srcId="{53AFBC69-0B59-43B8-99FB-55B36EBE1C93}" destId="{B40C8293-8CFF-47A8-B547-3B8531548F59}" srcOrd="6" destOrd="0" presId="urn:microsoft.com/office/officeart/2008/layout/BendingPictureBlocks"/>
    <dgm:cxn modelId="{A1CFBBA2-3FE4-4828-9837-70A42F08C8F6}" type="presParOf" srcId="{B40C8293-8CFF-47A8-B547-3B8531548F59}" destId="{D59B0451-CDBE-4B20-A395-DCEED9A668B2}" srcOrd="0" destOrd="0" presId="urn:microsoft.com/office/officeart/2008/layout/BendingPictureBlocks"/>
    <dgm:cxn modelId="{AAEB6708-A081-412F-AA38-85F8FD13BB6A}" type="presParOf" srcId="{B40C8293-8CFF-47A8-B547-3B8531548F59}" destId="{EA1DE2A5-3D19-487F-BED3-F24FE60024D9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7EB2A5F-D9D3-454A-AAC1-05902F19662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7608B3-9C49-4E82-93A1-8B45D7775DC9}">
      <dgm:prSet phldrT="[Text]"/>
      <dgm:spPr/>
      <dgm:t>
        <a:bodyPr/>
        <a:lstStyle/>
        <a:p>
          <a:r>
            <a:rPr lang="en-US" dirty="0" smtClean="0"/>
            <a:t>Social Justice | Gender Justice …..all are means / tools for…</a:t>
          </a:r>
          <a:endParaRPr lang="en-US" dirty="0"/>
        </a:p>
      </dgm:t>
    </dgm:pt>
    <dgm:pt modelId="{540CB7D1-D22E-4ECA-ABF3-EDFAAA93E05E}" type="parTrans" cxnId="{2BCF90FC-7117-4F7E-A930-1178D8813D8B}">
      <dgm:prSet/>
      <dgm:spPr/>
      <dgm:t>
        <a:bodyPr/>
        <a:lstStyle/>
        <a:p>
          <a:endParaRPr lang="en-US"/>
        </a:p>
      </dgm:t>
    </dgm:pt>
    <dgm:pt modelId="{0CAC5CB9-DB0F-42D8-973A-5CECFC0F55D0}" type="sibTrans" cxnId="{2BCF90FC-7117-4F7E-A930-1178D8813D8B}">
      <dgm:prSet/>
      <dgm:spPr/>
      <dgm:t>
        <a:bodyPr/>
        <a:lstStyle/>
        <a:p>
          <a:endParaRPr lang="en-US"/>
        </a:p>
      </dgm:t>
    </dgm:pt>
    <dgm:pt modelId="{D13E55DD-3772-4F91-8559-BDC838E42E1B}">
      <dgm:prSet/>
      <dgm:spPr/>
      <dgm:t>
        <a:bodyPr/>
        <a:lstStyle/>
        <a:p>
          <a:r>
            <a:rPr lang="en-US" dirty="0" smtClean="0"/>
            <a:t>End targets: Human Development, SDG, inclusive growth….</a:t>
          </a:r>
          <a:endParaRPr lang="en-US" dirty="0"/>
        </a:p>
      </dgm:t>
    </dgm:pt>
    <dgm:pt modelId="{41F85BB1-AAC0-4509-B87D-CB1BFA497EAC}" type="parTrans" cxnId="{41689A6F-AE11-4FE7-BDFE-EAC8A19FD4C1}">
      <dgm:prSet/>
      <dgm:spPr/>
      <dgm:t>
        <a:bodyPr/>
        <a:lstStyle/>
        <a:p>
          <a:endParaRPr lang="en-US"/>
        </a:p>
      </dgm:t>
    </dgm:pt>
    <dgm:pt modelId="{A2BAF26D-80C6-4FFE-A3EC-0F7E31EBC95E}" type="sibTrans" cxnId="{41689A6F-AE11-4FE7-BDFE-EAC8A19FD4C1}">
      <dgm:prSet/>
      <dgm:spPr/>
      <dgm:t>
        <a:bodyPr/>
        <a:lstStyle/>
        <a:p>
          <a:endParaRPr lang="en-US"/>
        </a:p>
      </dgm:t>
    </dgm:pt>
    <dgm:pt modelId="{25FD8F61-5820-4DA1-8124-E51A8BFD38C5}" type="pres">
      <dgm:prSet presAssocID="{17EB2A5F-D9D3-454A-AAC1-05902F19662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E47970-E10A-40E2-AFDC-3AC12103C9B6}" type="pres">
      <dgm:prSet presAssocID="{17EB2A5F-D9D3-454A-AAC1-05902F196623}" presName="dummyMaxCanvas" presStyleCnt="0">
        <dgm:presLayoutVars/>
      </dgm:prSet>
      <dgm:spPr/>
    </dgm:pt>
    <dgm:pt modelId="{40D5342E-7FC3-449E-A908-37A0B5E4A5D4}" type="pres">
      <dgm:prSet presAssocID="{17EB2A5F-D9D3-454A-AAC1-05902F196623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623BA3-6094-4AD5-BF0F-47D4901CCF03}" type="pres">
      <dgm:prSet presAssocID="{17EB2A5F-D9D3-454A-AAC1-05902F196623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EECD1-A6CB-459A-A33A-972BC5F0909B}" type="pres">
      <dgm:prSet presAssocID="{17EB2A5F-D9D3-454A-AAC1-05902F196623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EEAA3-4E37-408F-8FBE-783388FA864A}" type="pres">
      <dgm:prSet presAssocID="{17EB2A5F-D9D3-454A-AAC1-05902F196623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24DA60-7D4F-490F-A35E-31A35F178490}" type="pres">
      <dgm:prSet presAssocID="{17EB2A5F-D9D3-454A-AAC1-05902F196623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880587-0CC5-43B3-B972-F6B63D2B5B17}" type="presOf" srcId="{17EB2A5F-D9D3-454A-AAC1-05902F196623}" destId="{25FD8F61-5820-4DA1-8124-E51A8BFD38C5}" srcOrd="0" destOrd="0" presId="urn:microsoft.com/office/officeart/2005/8/layout/vProcess5"/>
    <dgm:cxn modelId="{811FFCF1-31B3-4265-905A-D8EAD66D3AF8}" type="presOf" srcId="{0CAC5CB9-DB0F-42D8-973A-5CECFC0F55D0}" destId="{8B6EECD1-A6CB-459A-A33A-972BC5F0909B}" srcOrd="0" destOrd="0" presId="urn:microsoft.com/office/officeart/2005/8/layout/vProcess5"/>
    <dgm:cxn modelId="{4F8A1FDA-A179-4306-9BA7-F12239E8E2F7}" type="presOf" srcId="{D13E55DD-3772-4F91-8559-BDC838E42E1B}" destId="{9024DA60-7D4F-490F-A35E-31A35F178490}" srcOrd="1" destOrd="0" presId="urn:microsoft.com/office/officeart/2005/8/layout/vProcess5"/>
    <dgm:cxn modelId="{41689A6F-AE11-4FE7-BDFE-EAC8A19FD4C1}" srcId="{17EB2A5F-D9D3-454A-AAC1-05902F196623}" destId="{D13E55DD-3772-4F91-8559-BDC838E42E1B}" srcOrd="1" destOrd="0" parTransId="{41F85BB1-AAC0-4509-B87D-CB1BFA497EAC}" sibTransId="{A2BAF26D-80C6-4FFE-A3EC-0F7E31EBC95E}"/>
    <dgm:cxn modelId="{A26C32DC-0196-433F-B961-49871520BF24}" type="presOf" srcId="{967608B3-9C49-4E82-93A1-8B45D7775DC9}" destId="{40D5342E-7FC3-449E-A908-37A0B5E4A5D4}" srcOrd="0" destOrd="0" presId="urn:microsoft.com/office/officeart/2005/8/layout/vProcess5"/>
    <dgm:cxn modelId="{1B57C4CC-B09F-4286-AF7C-B8C27318D225}" type="presOf" srcId="{D13E55DD-3772-4F91-8559-BDC838E42E1B}" destId="{38623BA3-6094-4AD5-BF0F-47D4901CCF03}" srcOrd="0" destOrd="0" presId="urn:microsoft.com/office/officeart/2005/8/layout/vProcess5"/>
    <dgm:cxn modelId="{0346B7EB-0800-441A-AE6C-1E4A998FA0E1}" type="presOf" srcId="{967608B3-9C49-4E82-93A1-8B45D7775DC9}" destId="{56FEEAA3-4E37-408F-8FBE-783388FA864A}" srcOrd="1" destOrd="0" presId="urn:microsoft.com/office/officeart/2005/8/layout/vProcess5"/>
    <dgm:cxn modelId="{2BCF90FC-7117-4F7E-A930-1178D8813D8B}" srcId="{17EB2A5F-D9D3-454A-AAC1-05902F196623}" destId="{967608B3-9C49-4E82-93A1-8B45D7775DC9}" srcOrd="0" destOrd="0" parTransId="{540CB7D1-D22E-4ECA-ABF3-EDFAAA93E05E}" sibTransId="{0CAC5CB9-DB0F-42D8-973A-5CECFC0F55D0}"/>
    <dgm:cxn modelId="{A2FC45D4-A484-4818-9B48-26F8A39BCB41}" type="presParOf" srcId="{25FD8F61-5820-4DA1-8124-E51A8BFD38C5}" destId="{C4E47970-E10A-40E2-AFDC-3AC12103C9B6}" srcOrd="0" destOrd="0" presId="urn:microsoft.com/office/officeart/2005/8/layout/vProcess5"/>
    <dgm:cxn modelId="{DDBE80FD-CED7-41FF-A06A-CAD06BCF8EC7}" type="presParOf" srcId="{25FD8F61-5820-4DA1-8124-E51A8BFD38C5}" destId="{40D5342E-7FC3-449E-A908-37A0B5E4A5D4}" srcOrd="1" destOrd="0" presId="urn:microsoft.com/office/officeart/2005/8/layout/vProcess5"/>
    <dgm:cxn modelId="{54CB76E6-A96B-49F7-90D6-E7058C364DA3}" type="presParOf" srcId="{25FD8F61-5820-4DA1-8124-E51A8BFD38C5}" destId="{38623BA3-6094-4AD5-BF0F-47D4901CCF03}" srcOrd="2" destOrd="0" presId="urn:microsoft.com/office/officeart/2005/8/layout/vProcess5"/>
    <dgm:cxn modelId="{B8C1004D-579A-45E8-B477-D8549844241C}" type="presParOf" srcId="{25FD8F61-5820-4DA1-8124-E51A8BFD38C5}" destId="{8B6EECD1-A6CB-459A-A33A-972BC5F0909B}" srcOrd="3" destOrd="0" presId="urn:microsoft.com/office/officeart/2005/8/layout/vProcess5"/>
    <dgm:cxn modelId="{A81B7C84-7CB7-4214-B339-193BD3CC3DBC}" type="presParOf" srcId="{25FD8F61-5820-4DA1-8124-E51A8BFD38C5}" destId="{56FEEAA3-4E37-408F-8FBE-783388FA864A}" srcOrd="4" destOrd="0" presId="urn:microsoft.com/office/officeart/2005/8/layout/vProcess5"/>
    <dgm:cxn modelId="{D8F72FEE-06BE-4BB1-A0E2-A071794D2B6B}" type="presParOf" srcId="{25FD8F61-5820-4DA1-8124-E51A8BFD38C5}" destId="{9024DA60-7D4F-490F-A35E-31A35F17849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75428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3071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970642-1116-45C0-AE73-67FEBD0ABE2B}" type="doc">
      <dgm:prSet loTypeId="urn:microsoft.com/office/officeart/2008/layout/BendingPictureBlocks" loCatId="picture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34D22B-9D2B-4E61-8879-F10BFA39241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04F5E4-120E-4795-A012-348D8E4E000B}" type="par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E49CB7-8751-488E-A545-0E150DA4CAAD}" type="sib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97E01E-706E-43AB-8793-0747E4E89F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9236E0-16AF-47A6-A7C9-7E036C2B0967}" type="par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79E2B2-5B54-4ACF-903C-3F6503F2DBB0}" type="sib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F84ED7-D750-4943-A10B-20A6CA795753}">
      <dgm:prSet/>
      <dgm:spPr/>
      <dgm:t>
        <a:bodyPr/>
        <a:lstStyle/>
        <a:p>
          <a:r>
            <a:rPr lang="en-US" strike="noStrike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trike="noStrike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C0DD9E-81A5-45DB-91F1-6968270760E0}" type="par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9901C8-EAB1-4747-AFEF-7BD566C39E0E}" type="sib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4CD2E6-1448-4AEE-92E3-21FD20DDB76C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812FB9-F425-4DA1-903B-A7A74E5DA0DB}" type="par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478BFF-19A1-414B-81D6-827CB9AAAED7}" type="sib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B2305C-AF8F-41D2-B54D-88CD831D3017}">
      <dgm:prSet/>
      <dgm:spPr/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</a:t>
          </a:r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2EC324-1271-4EF4-A82C-C3A87B83082E}" type="par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BF8BB5-15C4-496C-8FB1-B4422CD4DFD7}" type="sib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39916B-558B-4FA4-BF3B-D34D01E25E27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E355BC-7611-46E8-B5EE-28FBB39C8810}" type="par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A73B1E-AA1A-40D7-9B80-A131C12E37B2}" type="sib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8CF1DC-F20F-44D7-9080-69C9A35625AB}">
      <dgm:prSet/>
      <dgm:spPr/>
      <dgm:t>
        <a:bodyPr/>
        <a:lstStyle/>
        <a:p>
          <a:r>
            <a:rPr lang="en-US" strike="noStrike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trike="noStrike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76F2B2-0BBE-4E79-87E9-554CFB631A4A}" type="par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B0F12A-A99E-491F-8FB0-2AFAF2523A5B}" type="sib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FBC69-0B59-43B8-99FB-55B36EBE1C93}" type="pres">
      <dgm:prSet presAssocID="{A7970642-1116-45C0-AE73-67FEBD0ABE2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38410AC-4DCA-49E9-AB70-7D929D98372D}" type="pres">
      <dgm:prSet presAssocID="{3B34D22B-9D2B-4E61-8879-F10BFA392419}" presName="composite" presStyleCnt="0"/>
      <dgm:spPr/>
      <dgm:t>
        <a:bodyPr/>
        <a:lstStyle/>
        <a:p>
          <a:endParaRPr lang="en-US"/>
        </a:p>
      </dgm:t>
    </dgm:pt>
    <dgm:pt modelId="{26DA1FA6-9606-4CB5-98CA-796F596092B7}" type="pres">
      <dgm:prSet presAssocID="{3B34D22B-9D2B-4E61-8879-F10BFA392419}" presName="rect1" presStyleLbl="bgImgPlace1" presStyleIdx="0" presStyleCnt="4" custScaleX="9089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7A94EA-4B26-4837-92F3-CACC8D6E6228}" type="pres">
      <dgm:prSet presAssocID="{3B34D22B-9D2B-4E61-8879-F10BFA392419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24258-E4A8-4A49-A656-725DFC59C377}" type="pres">
      <dgm:prSet presAssocID="{2EE49CB7-8751-488E-A545-0E150DA4CAAD}" presName="sibTrans" presStyleCnt="0"/>
      <dgm:spPr/>
      <dgm:t>
        <a:bodyPr/>
        <a:lstStyle/>
        <a:p>
          <a:endParaRPr lang="en-US"/>
        </a:p>
      </dgm:t>
    </dgm:pt>
    <dgm:pt modelId="{D55A9A9A-57B2-42AA-A6F7-B15EB4E5A222}" type="pres">
      <dgm:prSet presAssocID="{AE97E01E-706E-43AB-8793-0747E4E89FD2}" presName="composite" presStyleCnt="0"/>
      <dgm:spPr/>
      <dgm:t>
        <a:bodyPr/>
        <a:lstStyle/>
        <a:p>
          <a:endParaRPr lang="en-US"/>
        </a:p>
      </dgm:t>
    </dgm:pt>
    <dgm:pt modelId="{71C68EDC-13E6-4F58-8704-874AC995DBE6}" type="pres">
      <dgm:prSet presAssocID="{AE97E01E-706E-43AB-8793-0747E4E89FD2}" presName="rect1" presStyleLbl="bgImgPlace1" presStyleIdx="1" presStyleCnt="4" custScaleY="6416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7B2283B-719A-4BE6-AFAF-455A432FA4B1}" type="pres">
      <dgm:prSet presAssocID="{AE97E01E-706E-43AB-8793-0747E4E89FD2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6E90B-ED1A-4567-A2F3-A3ACF4E2495D}" type="pres">
      <dgm:prSet presAssocID="{8379E2B2-5B54-4ACF-903C-3F6503F2DBB0}" presName="sibTrans" presStyleCnt="0"/>
      <dgm:spPr/>
      <dgm:t>
        <a:bodyPr/>
        <a:lstStyle/>
        <a:p>
          <a:endParaRPr lang="en-US"/>
        </a:p>
      </dgm:t>
    </dgm:pt>
    <dgm:pt modelId="{4C3F25FA-988A-4A67-9DF7-3C459314BD8B}" type="pres">
      <dgm:prSet presAssocID="{554CD2E6-1448-4AEE-92E3-21FD20DDB76C}" presName="composite" presStyleCnt="0"/>
      <dgm:spPr/>
      <dgm:t>
        <a:bodyPr/>
        <a:lstStyle/>
        <a:p>
          <a:endParaRPr lang="en-US"/>
        </a:p>
      </dgm:t>
    </dgm:pt>
    <dgm:pt modelId="{CEB483A7-1233-406B-8179-CF4589B02F32}" type="pres">
      <dgm:prSet presAssocID="{554CD2E6-1448-4AEE-92E3-21FD20DDB76C}" presName="rect1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1420B5-6DB9-4ABB-A104-E4E750806AA8}" type="pres">
      <dgm:prSet presAssocID="{554CD2E6-1448-4AEE-92E3-21FD20DDB76C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20E5D-ACD7-4FE8-84FC-CD1BBF215A2F}" type="pres">
      <dgm:prSet presAssocID="{FE478BFF-19A1-414B-81D6-827CB9AAAED7}" presName="sibTrans" presStyleCnt="0"/>
      <dgm:spPr/>
      <dgm:t>
        <a:bodyPr/>
        <a:lstStyle/>
        <a:p>
          <a:endParaRPr lang="en-US"/>
        </a:p>
      </dgm:t>
    </dgm:pt>
    <dgm:pt modelId="{B40C8293-8CFF-47A8-B547-3B8531548F59}" type="pres">
      <dgm:prSet presAssocID="{E4F84ED7-D750-4943-A10B-20A6CA795753}" presName="composite" presStyleCnt="0"/>
      <dgm:spPr/>
      <dgm:t>
        <a:bodyPr/>
        <a:lstStyle/>
        <a:p>
          <a:endParaRPr lang="en-US"/>
        </a:p>
      </dgm:t>
    </dgm:pt>
    <dgm:pt modelId="{D59B0451-CDBE-4B20-A395-DCEED9A668B2}" type="pres">
      <dgm:prSet presAssocID="{E4F84ED7-D750-4943-A10B-20A6CA795753}" presName="rect1" presStyleLbl="b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DE2A5-3D19-487F-BED3-F24FE60024D9}" type="pres">
      <dgm:prSet presAssocID="{E4F84ED7-D750-4943-A10B-20A6CA795753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7A256A-297C-4B62-B943-50A3B56EFD35}" srcId="{A7970642-1116-45C0-AE73-67FEBD0ABE2B}" destId="{554CD2E6-1448-4AEE-92E3-21FD20DDB76C}" srcOrd="2" destOrd="0" parTransId="{24812FB9-F425-4DA1-903B-A7A74E5DA0DB}" sibTransId="{FE478BFF-19A1-414B-81D6-827CB9AAAED7}"/>
    <dgm:cxn modelId="{04C0236C-6E9E-4DA4-BA32-7E4206E75965}" type="presOf" srcId="{A7970642-1116-45C0-AE73-67FEBD0ABE2B}" destId="{53AFBC69-0B59-43B8-99FB-55B36EBE1C93}" srcOrd="0" destOrd="0" presId="urn:microsoft.com/office/officeart/2008/layout/BendingPictureBlocks"/>
    <dgm:cxn modelId="{7201C4B9-98A0-4B00-8775-E844DE877370}" srcId="{554CD2E6-1448-4AEE-92E3-21FD20DDB76C}" destId="{ADB2305C-AF8F-41D2-B54D-88CD831D3017}" srcOrd="0" destOrd="0" parTransId="{902EC324-1271-4EF4-A82C-C3A87B83082E}" sibTransId="{87BF8BB5-15C4-496C-8FB1-B4422CD4DFD7}"/>
    <dgm:cxn modelId="{6E1B5601-A593-44E1-9E92-A98B626F8E34}" type="presOf" srcId="{9A39916B-558B-4FA4-BF3B-D34D01E25E27}" destId="{EA1DE2A5-3D19-487F-BED3-F24FE60024D9}" srcOrd="0" destOrd="1" presId="urn:microsoft.com/office/officeart/2008/layout/BendingPictureBlocks"/>
    <dgm:cxn modelId="{4C0439EE-558C-4BE4-98D7-A1D0D1CFDD0D}" type="presOf" srcId="{E4F84ED7-D750-4943-A10B-20A6CA795753}" destId="{EA1DE2A5-3D19-487F-BED3-F24FE60024D9}" srcOrd="0" destOrd="0" presId="urn:microsoft.com/office/officeart/2008/layout/BendingPictureBlocks"/>
    <dgm:cxn modelId="{D7D3D6C4-8E13-4118-84EB-08D62787DF8A}" type="presOf" srcId="{554CD2E6-1448-4AEE-92E3-21FD20DDB76C}" destId="{CD1420B5-6DB9-4ABB-A104-E4E750806AA8}" srcOrd="0" destOrd="0" presId="urn:microsoft.com/office/officeart/2008/layout/BendingPictureBlocks"/>
    <dgm:cxn modelId="{CA3A81BE-41C3-46BA-AFA3-8F081CD94657}" type="presOf" srcId="{AE97E01E-706E-43AB-8793-0747E4E89FD2}" destId="{A7B2283B-719A-4BE6-AFAF-455A432FA4B1}" srcOrd="0" destOrd="0" presId="urn:microsoft.com/office/officeart/2008/layout/BendingPictureBlocks"/>
    <dgm:cxn modelId="{D7DCAFD4-1DF6-4858-AB13-C29E179608B5}" srcId="{A7970642-1116-45C0-AE73-67FEBD0ABE2B}" destId="{3B34D22B-9D2B-4E61-8879-F10BFA392419}" srcOrd="0" destOrd="0" parTransId="{2004F5E4-120E-4795-A012-348D8E4E000B}" sibTransId="{2EE49CB7-8751-488E-A545-0E150DA4CAAD}"/>
    <dgm:cxn modelId="{F8250A68-51F8-4687-84C5-1B975EF74CBE}" srcId="{554CD2E6-1448-4AEE-92E3-21FD20DDB76C}" destId="{528CF1DC-F20F-44D7-9080-69C9A35625AB}" srcOrd="1" destOrd="0" parTransId="{1676F2B2-0BBE-4E79-87E9-554CFB631A4A}" sibTransId="{DEB0F12A-A99E-491F-8FB0-2AFAF2523A5B}"/>
    <dgm:cxn modelId="{E15496C2-6BDA-498D-9B68-376B7E3D90B1}" type="presOf" srcId="{528CF1DC-F20F-44D7-9080-69C9A35625AB}" destId="{CD1420B5-6DB9-4ABB-A104-E4E750806AA8}" srcOrd="0" destOrd="2" presId="urn:microsoft.com/office/officeart/2008/layout/BendingPictureBlocks"/>
    <dgm:cxn modelId="{3F97A09F-7A31-4D17-A5CF-4A39A15D33E8}" type="presOf" srcId="{3B34D22B-9D2B-4E61-8879-F10BFA392419}" destId="{557A94EA-4B26-4837-92F3-CACC8D6E6228}" srcOrd="0" destOrd="0" presId="urn:microsoft.com/office/officeart/2008/layout/BendingPictureBlocks"/>
    <dgm:cxn modelId="{14E27074-A43B-4328-A048-0A2C3DE069A6}" type="presOf" srcId="{ADB2305C-AF8F-41D2-B54D-88CD831D3017}" destId="{CD1420B5-6DB9-4ABB-A104-E4E750806AA8}" srcOrd="0" destOrd="1" presId="urn:microsoft.com/office/officeart/2008/layout/BendingPictureBlocks"/>
    <dgm:cxn modelId="{EFA2BF88-6889-4DA6-88C0-DC93F16A33F0}" srcId="{E4F84ED7-D750-4943-A10B-20A6CA795753}" destId="{9A39916B-558B-4FA4-BF3B-D34D01E25E27}" srcOrd="0" destOrd="0" parTransId="{8EE355BC-7611-46E8-B5EE-28FBB39C8810}" sibTransId="{46A73B1E-AA1A-40D7-9B80-A131C12E37B2}"/>
    <dgm:cxn modelId="{A516E2B1-0998-480E-ABD7-BBCD2D92D6D1}" srcId="{A7970642-1116-45C0-AE73-67FEBD0ABE2B}" destId="{AE97E01E-706E-43AB-8793-0747E4E89FD2}" srcOrd="1" destOrd="0" parTransId="{DE9236E0-16AF-47A6-A7C9-7E036C2B0967}" sibTransId="{8379E2B2-5B54-4ACF-903C-3F6503F2DBB0}"/>
    <dgm:cxn modelId="{321B7157-D397-4D45-9485-158EBD379AE2}" srcId="{A7970642-1116-45C0-AE73-67FEBD0ABE2B}" destId="{E4F84ED7-D750-4943-A10B-20A6CA795753}" srcOrd="3" destOrd="0" parTransId="{D3C0DD9E-81A5-45DB-91F1-6968270760E0}" sibTransId="{A39901C8-EAB1-4747-AFEF-7BD566C39E0E}"/>
    <dgm:cxn modelId="{B15FB537-7297-46B9-873F-CEBE825FB3DE}" type="presParOf" srcId="{53AFBC69-0B59-43B8-99FB-55B36EBE1C93}" destId="{638410AC-4DCA-49E9-AB70-7D929D98372D}" srcOrd="0" destOrd="0" presId="urn:microsoft.com/office/officeart/2008/layout/BendingPictureBlocks"/>
    <dgm:cxn modelId="{66AD52B1-76CD-4702-98CE-E58BC2428633}" type="presParOf" srcId="{638410AC-4DCA-49E9-AB70-7D929D98372D}" destId="{26DA1FA6-9606-4CB5-98CA-796F596092B7}" srcOrd="0" destOrd="0" presId="urn:microsoft.com/office/officeart/2008/layout/BendingPictureBlocks"/>
    <dgm:cxn modelId="{601B8C6E-5B4E-4AA2-9F83-91790721720A}" type="presParOf" srcId="{638410AC-4DCA-49E9-AB70-7D929D98372D}" destId="{557A94EA-4B26-4837-92F3-CACC8D6E6228}" srcOrd="1" destOrd="0" presId="urn:microsoft.com/office/officeart/2008/layout/BendingPictureBlocks"/>
    <dgm:cxn modelId="{599DE297-FA73-450C-BB8E-BD384362D0D3}" type="presParOf" srcId="{53AFBC69-0B59-43B8-99FB-55B36EBE1C93}" destId="{BC224258-E4A8-4A49-A656-725DFC59C377}" srcOrd="1" destOrd="0" presId="urn:microsoft.com/office/officeart/2008/layout/BendingPictureBlocks"/>
    <dgm:cxn modelId="{2BD43960-59DA-40EE-AE20-4E34D28FB424}" type="presParOf" srcId="{53AFBC69-0B59-43B8-99FB-55B36EBE1C93}" destId="{D55A9A9A-57B2-42AA-A6F7-B15EB4E5A222}" srcOrd="2" destOrd="0" presId="urn:microsoft.com/office/officeart/2008/layout/BendingPictureBlocks"/>
    <dgm:cxn modelId="{F6A2CC0D-AEC3-46A5-9193-EC93A31015FB}" type="presParOf" srcId="{D55A9A9A-57B2-42AA-A6F7-B15EB4E5A222}" destId="{71C68EDC-13E6-4F58-8704-874AC995DBE6}" srcOrd="0" destOrd="0" presId="urn:microsoft.com/office/officeart/2008/layout/BendingPictureBlocks"/>
    <dgm:cxn modelId="{BDF97ABF-33B3-4C69-BA5B-9BC1D38736CF}" type="presParOf" srcId="{D55A9A9A-57B2-42AA-A6F7-B15EB4E5A222}" destId="{A7B2283B-719A-4BE6-AFAF-455A432FA4B1}" srcOrd="1" destOrd="0" presId="urn:microsoft.com/office/officeart/2008/layout/BendingPictureBlocks"/>
    <dgm:cxn modelId="{8E39E8FB-B84D-4E04-A4FD-FFE58C384095}" type="presParOf" srcId="{53AFBC69-0B59-43B8-99FB-55B36EBE1C93}" destId="{59B6E90B-ED1A-4567-A2F3-A3ACF4E2495D}" srcOrd="3" destOrd="0" presId="urn:microsoft.com/office/officeart/2008/layout/BendingPictureBlocks"/>
    <dgm:cxn modelId="{ACFBBD80-0FE4-4786-B5D1-FA3D98D128B8}" type="presParOf" srcId="{53AFBC69-0B59-43B8-99FB-55B36EBE1C93}" destId="{4C3F25FA-988A-4A67-9DF7-3C459314BD8B}" srcOrd="4" destOrd="0" presId="urn:microsoft.com/office/officeart/2008/layout/BendingPictureBlocks"/>
    <dgm:cxn modelId="{BF560930-59A9-4EAE-9D76-BF340C21F226}" type="presParOf" srcId="{4C3F25FA-988A-4A67-9DF7-3C459314BD8B}" destId="{CEB483A7-1233-406B-8179-CF4589B02F32}" srcOrd="0" destOrd="0" presId="urn:microsoft.com/office/officeart/2008/layout/BendingPictureBlocks"/>
    <dgm:cxn modelId="{EBE9DAEC-EC2F-43BF-A6D7-84F3474B3A15}" type="presParOf" srcId="{4C3F25FA-988A-4A67-9DF7-3C459314BD8B}" destId="{CD1420B5-6DB9-4ABB-A104-E4E750806AA8}" srcOrd="1" destOrd="0" presId="urn:microsoft.com/office/officeart/2008/layout/BendingPictureBlocks"/>
    <dgm:cxn modelId="{0E1A6030-177E-423E-B09C-C318F0AEE394}" type="presParOf" srcId="{53AFBC69-0B59-43B8-99FB-55B36EBE1C93}" destId="{6C220E5D-ACD7-4FE8-84FC-CD1BBF215A2F}" srcOrd="5" destOrd="0" presId="urn:microsoft.com/office/officeart/2008/layout/BendingPictureBlocks"/>
    <dgm:cxn modelId="{4EE72B60-529D-4D59-84FE-70380BBF4D07}" type="presParOf" srcId="{53AFBC69-0B59-43B8-99FB-55B36EBE1C93}" destId="{B40C8293-8CFF-47A8-B547-3B8531548F59}" srcOrd="6" destOrd="0" presId="urn:microsoft.com/office/officeart/2008/layout/BendingPictureBlocks"/>
    <dgm:cxn modelId="{A1CFBBA2-3FE4-4828-9837-70A42F08C8F6}" type="presParOf" srcId="{B40C8293-8CFF-47A8-B547-3B8531548F59}" destId="{D59B0451-CDBE-4B20-A395-DCEED9A668B2}" srcOrd="0" destOrd="0" presId="urn:microsoft.com/office/officeart/2008/layout/BendingPictureBlocks"/>
    <dgm:cxn modelId="{AAEB6708-A081-412F-AA38-85F8FD13BB6A}" type="presParOf" srcId="{B40C8293-8CFF-47A8-B547-3B8531548F59}" destId="{EA1DE2A5-3D19-487F-BED3-F24FE60024D9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A70ADB-9DC6-40B4-9499-2C81D3F9EBE2}" type="doc">
      <dgm:prSet loTypeId="urn:microsoft.com/office/officeart/2005/8/layout/lProcess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0DE46B9-2C07-4F03-BC69-8B526496118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Health / work related eventualities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7AAF9BF-47DE-4013-BC9F-FBFFBF44017B}" type="parTrans" cxnId="{B3478489-2266-4CD7-A35F-F45847D5ABE4}">
      <dgm:prSet/>
      <dgm:spPr/>
      <dgm:t>
        <a:bodyPr/>
        <a:lstStyle/>
        <a:p>
          <a:endParaRPr lang="en-US"/>
        </a:p>
      </dgm:t>
    </dgm:pt>
    <dgm:pt modelId="{2006F60E-0E36-4DD8-8369-9E2AFD4B8C4D}" type="sibTrans" cxnId="{B3478489-2266-4CD7-A35F-F45847D5ABE4}">
      <dgm:prSet/>
      <dgm:spPr/>
      <dgm:t>
        <a:bodyPr/>
        <a:lstStyle/>
        <a:p>
          <a:endParaRPr lang="en-US"/>
        </a:p>
      </dgm:t>
    </dgm:pt>
    <dgm:pt modelId="{481D0E69-CC2B-429D-B8F6-5167D94E417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Why SS?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A9AB800-E57A-4CED-952A-B4A153A7D81D}" type="parTrans" cxnId="{D0EEAEDA-8347-4D0A-80BF-68E953769DDF}">
      <dgm:prSet/>
      <dgm:spPr/>
      <dgm:t>
        <a:bodyPr/>
        <a:lstStyle/>
        <a:p>
          <a:endParaRPr lang="en-US"/>
        </a:p>
      </dgm:t>
    </dgm:pt>
    <dgm:pt modelId="{E31C8964-32BF-4A11-9973-C2868ECFD269}" type="sibTrans" cxnId="{D0EEAEDA-8347-4D0A-80BF-68E953769DDF}">
      <dgm:prSet/>
      <dgm:spPr/>
      <dgm:t>
        <a:bodyPr/>
        <a:lstStyle/>
        <a:p>
          <a:endParaRPr lang="en-US"/>
        </a:p>
      </dgm:t>
    </dgm:pt>
    <dgm:pt modelId="{4553CED0-9841-4AF8-891F-E9154EA4D7D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Treatment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0EB8C6A-3FA5-4377-BC0B-C82921552F95}" type="parTrans" cxnId="{6A99794C-18B6-4978-A309-F388DA6A567A}">
      <dgm:prSet/>
      <dgm:spPr/>
      <dgm:t>
        <a:bodyPr/>
        <a:lstStyle/>
        <a:p>
          <a:endParaRPr lang="en-US"/>
        </a:p>
      </dgm:t>
    </dgm:pt>
    <dgm:pt modelId="{EF0E922F-8216-4A8A-A582-D7927CD345A1}" type="sibTrans" cxnId="{6A99794C-18B6-4978-A309-F388DA6A567A}">
      <dgm:prSet/>
      <dgm:spPr/>
      <dgm:t>
        <a:bodyPr/>
        <a:lstStyle/>
        <a:p>
          <a:endParaRPr lang="en-US"/>
        </a:p>
      </dgm:t>
    </dgm:pt>
    <dgm:pt modelId="{71D824FB-D0B4-4BFA-80A2-67A6B433F04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Compensation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6C6C1C-1654-42C9-86EC-8B4E9F02E364}" type="parTrans" cxnId="{04703D06-AEF0-44B1-BF69-F3E9F2BB40EA}">
      <dgm:prSet/>
      <dgm:spPr/>
      <dgm:t>
        <a:bodyPr/>
        <a:lstStyle/>
        <a:p>
          <a:endParaRPr lang="en-US"/>
        </a:p>
      </dgm:t>
    </dgm:pt>
    <dgm:pt modelId="{074FC2E1-F00C-43F8-8581-D9629F4BE907}" type="sibTrans" cxnId="{04703D06-AEF0-44B1-BF69-F3E9F2BB40EA}">
      <dgm:prSet/>
      <dgm:spPr/>
      <dgm:t>
        <a:bodyPr/>
        <a:lstStyle/>
        <a:p>
          <a:endParaRPr lang="en-US"/>
        </a:p>
      </dgm:t>
    </dgm:pt>
    <dgm:pt modelId="{89D96576-8E34-4B8A-A248-35BAC613108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If no SS?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ED1CF25-5AD6-4E0C-8825-4D15DBCB50FD}" type="parTrans" cxnId="{4A5C0094-D85F-4345-9C0C-792F3042112E}">
      <dgm:prSet/>
      <dgm:spPr/>
      <dgm:t>
        <a:bodyPr/>
        <a:lstStyle/>
        <a:p>
          <a:endParaRPr lang="en-US"/>
        </a:p>
      </dgm:t>
    </dgm:pt>
    <dgm:pt modelId="{E85505F5-00E9-40A5-BE31-4E1CB0B4DDDF}" type="sibTrans" cxnId="{4A5C0094-D85F-4345-9C0C-792F3042112E}">
      <dgm:prSet/>
      <dgm:spPr/>
      <dgm:t>
        <a:bodyPr/>
        <a:lstStyle/>
        <a:p>
          <a:endParaRPr lang="en-US"/>
        </a:p>
      </dgm:t>
    </dgm:pt>
    <dgm:pt modelId="{F501416A-34F2-46BF-A343-4B72357CAF5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Child </a:t>
          </a:r>
          <a:r>
            <a:rPr lang="en-US" dirty="0" err="1" smtClean="0">
              <a:latin typeface="Franklin Gothic Medium Cond" panose="020B0606030402020204" pitchFamily="34" charset="0"/>
            </a:rPr>
            <a:t>labour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498656B-1782-457D-A280-B691404CBCB7}" type="parTrans" cxnId="{68C0034D-C4A8-4DC0-A02A-A517F503C7A8}">
      <dgm:prSet/>
      <dgm:spPr/>
      <dgm:t>
        <a:bodyPr/>
        <a:lstStyle/>
        <a:p>
          <a:endParaRPr lang="en-US"/>
        </a:p>
      </dgm:t>
    </dgm:pt>
    <dgm:pt modelId="{4DBD08EF-D59D-43E0-90C6-B505D1350B52}" type="sibTrans" cxnId="{68C0034D-C4A8-4DC0-A02A-A517F503C7A8}">
      <dgm:prSet/>
      <dgm:spPr/>
      <dgm:t>
        <a:bodyPr/>
        <a:lstStyle/>
        <a:p>
          <a:endParaRPr lang="en-US"/>
        </a:p>
      </dgm:t>
    </dgm:pt>
    <dgm:pt modelId="{3633C0EF-DBB4-49B6-AC7B-E85D036BC79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Death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859E6E5-91D3-4D02-848B-4B2EA63516DE}" type="parTrans" cxnId="{6A1D7F85-0AF9-4F06-A788-38A601C28AF4}">
      <dgm:prSet/>
      <dgm:spPr/>
      <dgm:t>
        <a:bodyPr/>
        <a:lstStyle/>
        <a:p>
          <a:endParaRPr lang="en-US"/>
        </a:p>
      </dgm:t>
    </dgm:pt>
    <dgm:pt modelId="{38BC8A04-F8D4-48BF-86E7-18EFEEBEE262}" type="sibTrans" cxnId="{6A1D7F85-0AF9-4F06-A788-38A601C28AF4}">
      <dgm:prSet/>
      <dgm:spPr/>
      <dgm:t>
        <a:bodyPr/>
        <a:lstStyle/>
        <a:p>
          <a:endParaRPr lang="en-US"/>
        </a:p>
      </dgm:t>
    </dgm:pt>
    <dgm:pt modelId="{640D63D2-A61F-4223-81FC-CCDA70E8EE4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Maternity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72268B9-4617-44F6-90D3-90AC859CDF07}" type="parTrans" cxnId="{392FFC9F-5C96-464E-9DB5-A0F7DB50841C}">
      <dgm:prSet/>
      <dgm:spPr/>
      <dgm:t>
        <a:bodyPr/>
        <a:lstStyle/>
        <a:p>
          <a:endParaRPr lang="en-US"/>
        </a:p>
      </dgm:t>
    </dgm:pt>
    <dgm:pt modelId="{659E3FFE-B613-413F-91C3-0FA012DE6D49}" type="sibTrans" cxnId="{392FFC9F-5C96-464E-9DB5-A0F7DB50841C}">
      <dgm:prSet/>
      <dgm:spPr/>
      <dgm:t>
        <a:bodyPr/>
        <a:lstStyle/>
        <a:p>
          <a:endParaRPr lang="en-US"/>
        </a:p>
      </dgm:t>
    </dgm:pt>
    <dgm:pt modelId="{2EB0988C-2939-426A-AA3D-13448AC815C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Sickness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160BE5F-CC5C-4C3A-8281-DD165D267F65}" type="parTrans" cxnId="{E83BD00E-644B-45C0-B042-581FF89B6FB9}">
      <dgm:prSet/>
      <dgm:spPr/>
      <dgm:t>
        <a:bodyPr/>
        <a:lstStyle/>
        <a:p>
          <a:endParaRPr lang="en-US"/>
        </a:p>
      </dgm:t>
    </dgm:pt>
    <dgm:pt modelId="{B1CBF226-EEF2-4BA1-8A39-556DC3D7F736}" type="sibTrans" cxnId="{E83BD00E-644B-45C0-B042-581FF89B6FB9}">
      <dgm:prSet/>
      <dgm:spPr/>
      <dgm:t>
        <a:bodyPr/>
        <a:lstStyle/>
        <a:p>
          <a:endParaRPr lang="en-US"/>
        </a:p>
      </dgm:t>
    </dgm:pt>
    <dgm:pt modelId="{1BC36894-5794-4027-A81B-8BB5A19E8B04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Rehabilitation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00385AF-3257-46C2-ACDB-A56332EFC6DF}" type="parTrans" cxnId="{C454A3AD-5C37-4239-B7F6-4B802D01EFD0}">
      <dgm:prSet/>
      <dgm:spPr/>
      <dgm:t>
        <a:bodyPr/>
        <a:lstStyle/>
        <a:p>
          <a:endParaRPr lang="en-US"/>
        </a:p>
      </dgm:t>
    </dgm:pt>
    <dgm:pt modelId="{79BD7DFB-2AB1-4476-B9D6-720B44456746}" type="sibTrans" cxnId="{C454A3AD-5C37-4239-B7F6-4B802D01EFD0}">
      <dgm:prSet/>
      <dgm:spPr/>
      <dgm:t>
        <a:bodyPr/>
        <a:lstStyle/>
        <a:p>
          <a:endParaRPr lang="en-US"/>
        </a:p>
      </dgm:t>
    </dgm:pt>
    <dgm:pt modelId="{F8B87F63-78D0-48E3-8F43-199AB9BD759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Prostitution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000EBEE-A4D7-4D70-82AE-87F80B725BA1}" type="parTrans" cxnId="{F54263F2-FEA5-4B3E-925D-1D94ECF1021D}">
      <dgm:prSet/>
      <dgm:spPr/>
      <dgm:t>
        <a:bodyPr/>
        <a:lstStyle/>
        <a:p>
          <a:endParaRPr lang="en-US"/>
        </a:p>
      </dgm:t>
    </dgm:pt>
    <dgm:pt modelId="{F32E0CE7-E73D-4115-A8CC-AC5D65D9C43A}" type="sibTrans" cxnId="{F54263F2-FEA5-4B3E-925D-1D94ECF1021D}">
      <dgm:prSet/>
      <dgm:spPr/>
      <dgm:t>
        <a:bodyPr/>
        <a:lstStyle/>
        <a:p>
          <a:endParaRPr lang="en-US"/>
        </a:p>
      </dgm:t>
    </dgm:pt>
    <dgm:pt modelId="{FFB534F2-16D9-4500-8392-B0AEE89CB34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Destitution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8CBF4FE-0059-47BC-9204-806AF0D4DFF2}" type="parTrans" cxnId="{C6172420-3122-4381-A775-72BF2ED8A01A}">
      <dgm:prSet/>
      <dgm:spPr/>
      <dgm:t>
        <a:bodyPr/>
        <a:lstStyle/>
        <a:p>
          <a:endParaRPr lang="en-US"/>
        </a:p>
      </dgm:t>
    </dgm:pt>
    <dgm:pt modelId="{195B5D08-D68F-4FEB-8B2F-A88369ECC1D5}" type="sibTrans" cxnId="{C6172420-3122-4381-A775-72BF2ED8A01A}">
      <dgm:prSet/>
      <dgm:spPr/>
      <dgm:t>
        <a:bodyPr/>
        <a:lstStyle/>
        <a:p>
          <a:endParaRPr lang="en-US"/>
        </a:p>
      </dgm:t>
    </dgm:pt>
    <dgm:pt modelId="{486F50AE-B4D6-4A0F-97D0-A3767B612912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Human dignity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4A31F52C-58C2-413E-A284-537B4D5F456C}" type="parTrans" cxnId="{C955AD2D-FA60-4768-B03E-E71915E18909}">
      <dgm:prSet/>
      <dgm:spPr/>
      <dgm:t>
        <a:bodyPr/>
        <a:lstStyle/>
        <a:p>
          <a:endParaRPr lang="en-US"/>
        </a:p>
      </dgm:t>
    </dgm:pt>
    <dgm:pt modelId="{98BF38EF-CA71-4DC9-80C4-76E72D6C0B6A}" type="sibTrans" cxnId="{C955AD2D-FA60-4768-B03E-E71915E18909}">
      <dgm:prSet/>
      <dgm:spPr/>
      <dgm:t>
        <a:bodyPr/>
        <a:lstStyle/>
        <a:p>
          <a:endParaRPr lang="en-US"/>
        </a:p>
      </dgm:t>
    </dgm:pt>
    <dgm:pt modelId="{C5D6B39E-545F-469E-9EEE-9C2FAAD74B0B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Crime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41D4D20-8469-453B-BDC6-9873AC818D8C}" type="parTrans" cxnId="{B8F145D7-08E4-4A8E-A6D5-075D445EC48E}">
      <dgm:prSet/>
      <dgm:spPr/>
      <dgm:t>
        <a:bodyPr/>
        <a:lstStyle/>
        <a:p>
          <a:endParaRPr lang="en-US"/>
        </a:p>
      </dgm:t>
    </dgm:pt>
    <dgm:pt modelId="{221103CC-8844-4F64-879A-7BE480A7BE1D}" type="sibTrans" cxnId="{B8F145D7-08E4-4A8E-A6D5-075D445EC48E}">
      <dgm:prSet/>
      <dgm:spPr/>
      <dgm:t>
        <a:bodyPr/>
        <a:lstStyle/>
        <a:p>
          <a:endParaRPr lang="en-US"/>
        </a:p>
      </dgm:t>
    </dgm:pt>
    <dgm:pt modelId="{54067EDB-180F-4BF8-9071-AEB66BE1BF9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Disability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FF3CB73-3352-4F3D-BF2D-2F04F20E84A6}" type="parTrans" cxnId="{BB4EE08B-FE5F-4E5C-9C4A-F4115279184F}">
      <dgm:prSet/>
      <dgm:spPr/>
      <dgm:t>
        <a:bodyPr/>
        <a:lstStyle/>
        <a:p>
          <a:endParaRPr lang="en-US"/>
        </a:p>
      </dgm:t>
    </dgm:pt>
    <dgm:pt modelId="{61C7201A-BE36-4D7A-8A78-ED71C9ED9F18}" type="sibTrans" cxnId="{BB4EE08B-FE5F-4E5C-9C4A-F4115279184F}">
      <dgm:prSet/>
      <dgm:spPr/>
      <dgm:t>
        <a:bodyPr/>
        <a:lstStyle/>
        <a:p>
          <a:endParaRPr lang="en-US"/>
        </a:p>
      </dgm:t>
    </dgm:pt>
    <dgm:pt modelId="{42C0C6B1-5839-4DEB-B2C2-9DBDCE806423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Unemployment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650349B-0275-4793-9B3B-01D2A17F0FA6}" type="parTrans" cxnId="{5F2992D5-4784-4968-A36E-52E27F2ECE27}">
      <dgm:prSet/>
      <dgm:spPr/>
      <dgm:t>
        <a:bodyPr/>
        <a:lstStyle/>
        <a:p>
          <a:endParaRPr lang="en-US"/>
        </a:p>
      </dgm:t>
    </dgm:pt>
    <dgm:pt modelId="{92EF2D3A-5F2F-47FC-AE6D-92435146F34A}" type="sibTrans" cxnId="{5F2992D5-4784-4968-A36E-52E27F2ECE27}">
      <dgm:prSet/>
      <dgm:spPr/>
      <dgm:t>
        <a:bodyPr/>
        <a:lstStyle/>
        <a:p>
          <a:endParaRPr lang="en-US"/>
        </a:p>
      </dgm:t>
    </dgm:pt>
    <dgm:pt modelId="{2D2425C7-ECEE-4932-87B5-11E3C1AF1293}" type="pres">
      <dgm:prSet presAssocID="{8AA70ADB-9DC6-40B4-9499-2C81D3F9EBE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07F476-71B7-496C-8521-A9821C087829}" type="pres">
      <dgm:prSet presAssocID="{00DE46B9-2C07-4F03-BC69-8B5264961189}" presName="compNode" presStyleCnt="0"/>
      <dgm:spPr/>
    </dgm:pt>
    <dgm:pt modelId="{88D132FF-3A15-428E-B1F6-00B21F00DE8B}" type="pres">
      <dgm:prSet presAssocID="{00DE46B9-2C07-4F03-BC69-8B5264961189}" presName="aNode" presStyleLbl="bgShp" presStyleIdx="0" presStyleCnt="3"/>
      <dgm:spPr/>
      <dgm:t>
        <a:bodyPr/>
        <a:lstStyle/>
        <a:p>
          <a:endParaRPr lang="en-US"/>
        </a:p>
      </dgm:t>
    </dgm:pt>
    <dgm:pt modelId="{4406160C-D755-4089-8334-E1035EDDD01B}" type="pres">
      <dgm:prSet presAssocID="{00DE46B9-2C07-4F03-BC69-8B5264961189}" presName="textNode" presStyleLbl="bgShp" presStyleIdx="0" presStyleCnt="3"/>
      <dgm:spPr/>
      <dgm:t>
        <a:bodyPr/>
        <a:lstStyle/>
        <a:p>
          <a:endParaRPr lang="en-US"/>
        </a:p>
      </dgm:t>
    </dgm:pt>
    <dgm:pt modelId="{B04A0D38-032B-4DC7-A527-498E81AF21FB}" type="pres">
      <dgm:prSet presAssocID="{00DE46B9-2C07-4F03-BC69-8B5264961189}" presName="compChildNode" presStyleCnt="0"/>
      <dgm:spPr/>
    </dgm:pt>
    <dgm:pt modelId="{9E2990FE-E82A-40DA-9AEF-CC198D8877EB}" type="pres">
      <dgm:prSet presAssocID="{00DE46B9-2C07-4F03-BC69-8B5264961189}" presName="theInnerList" presStyleCnt="0"/>
      <dgm:spPr/>
    </dgm:pt>
    <dgm:pt modelId="{71E816A3-DA54-4E49-AC11-75336595D869}" type="pres">
      <dgm:prSet presAssocID="{2EB0988C-2939-426A-AA3D-13448AC815C3}" presName="childNode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615A6-0DFD-4CE7-8A8A-DFF3BB180512}" type="pres">
      <dgm:prSet presAssocID="{2EB0988C-2939-426A-AA3D-13448AC815C3}" presName="aSpace2" presStyleCnt="0"/>
      <dgm:spPr/>
    </dgm:pt>
    <dgm:pt modelId="{DCF79FC2-DF29-44B5-AC81-D817C4394C86}" type="pres">
      <dgm:prSet presAssocID="{640D63D2-A61F-4223-81FC-CCDA70E8EE43}" presName="childNode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98BCF-560A-4B90-8DDC-5669782CABE2}" type="pres">
      <dgm:prSet presAssocID="{640D63D2-A61F-4223-81FC-CCDA70E8EE43}" presName="aSpace2" presStyleCnt="0"/>
      <dgm:spPr/>
    </dgm:pt>
    <dgm:pt modelId="{D97EA405-B48B-411F-AEE9-BC7D3507B86D}" type="pres">
      <dgm:prSet presAssocID="{54067EDB-180F-4BF8-9071-AEB66BE1BF99}" presName="childNode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9E45-19BF-4983-A5E3-CF3C00C0714D}" type="pres">
      <dgm:prSet presAssocID="{54067EDB-180F-4BF8-9071-AEB66BE1BF99}" presName="aSpace2" presStyleCnt="0"/>
      <dgm:spPr/>
    </dgm:pt>
    <dgm:pt modelId="{CB6D769D-7896-4066-BBEE-FDF835D8E734}" type="pres">
      <dgm:prSet presAssocID="{3633C0EF-DBB4-49B6-AC7B-E85D036BC791}" presName="childNode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2DCF0-AFC3-4F00-AD9E-4D79487FA5E4}" type="pres">
      <dgm:prSet presAssocID="{3633C0EF-DBB4-49B6-AC7B-E85D036BC791}" presName="aSpace2" presStyleCnt="0"/>
      <dgm:spPr/>
    </dgm:pt>
    <dgm:pt modelId="{BA8295CC-DC67-42E9-8223-7884A8CC42A1}" type="pres">
      <dgm:prSet presAssocID="{42C0C6B1-5839-4DEB-B2C2-9DBDCE806423}" presName="child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656AA5-514E-4213-B344-FF6FC0AEA0A3}" type="pres">
      <dgm:prSet presAssocID="{00DE46B9-2C07-4F03-BC69-8B5264961189}" presName="aSpace" presStyleCnt="0"/>
      <dgm:spPr/>
    </dgm:pt>
    <dgm:pt modelId="{634B8BF4-31E4-45C1-8604-AF3FE1E1B415}" type="pres">
      <dgm:prSet presAssocID="{481D0E69-CC2B-429D-B8F6-5167D94E4174}" presName="compNode" presStyleCnt="0"/>
      <dgm:spPr/>
    </dgm:pt>
    <dgm:pt modelId="{35DBDB0E-95BA-4466-897B-D8793928AA20}" type="pres">
      <dgm:prSet presAssocID="{481D0E69-CC2B-429D-B8F6-5167D94E4174}" presName="aNode" presStyleLbl="bgShp" presStyleIdx="1" presStyleCnt="3"/>
      <dgm:spPr/>
      <dgm:t>
        <a:bodyPr/>
        <a:lstStyle/>
        <a:p>
          <a:endParaRPr lang="en-US"/>
        </a:p>
      </dgm:t>
    </dgm:pt>
    <dgm:pt modelId="{A832A6A5-2B4A-476D-8229-918B7AE97993}" type="pres">
      <dgm:prSet presAssocID="{481D0E69-CC2B-429D-B8F6-5167D94E4174}" presName="textNode" presStyleLbl="bgShp" presStyleIdx="1" presStyleCnt="3"/>
      <dgm:spPr/>
      <dgm:t>
        <a:bodyPr/>
        <a:lstStyle/>
        <a:p>
          <a:endParaRPr lang="en-US"/>
        </a:p>
      </dgm:t>
    </dgm:pt>
    <dgm:pt modelId="{7F0B56F0-4866-4231-9621-E2EA5C6B3592}" type="pres">
      <dgm:prSet presAssocID="{481D0E69-CC2B-429D-B8F6-5167D94E4174}" presName="compChildNode" presStyleCnt="0"/>
      <dgm:spPr/>
    </dgm:pt>
    <dgm:pt modelId="{8FBAD5DF-F14C-49C6-9367-83D1D1C56710}" type="pres">
      <dgm:prSet presAssocID="{481D0E69-CC2B-429D-B8F6-5167D94E4174}" presName="theInnerList" presStyleCnt="0"/>
      <dgm:spPr/>
    </dgm:pt>
    <dgm:pt modelId="{6DC933DA-E132-4CE7-BA1D-DC4410EC2C9C}" type="pres">
      <dgm:prSet presAssocID="{4553CED0-9841-4AF8-891F-E9154EA4D7D0}" presName="childNode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BF1A1A-BE28-4070-B9DD-FEC2A013EC37}" type="pres">
      <dgm:prSet presAssocID="{4553CED0-9841-4AF8-891F-E9154EA4D7D0}" presName="aSpace2" presStyleCnt="0"/>
      <dgm:spPr/>
    </dgm:pt>
    <dgm:pt modelId="{B233ED4F-4BE4-4036-B8C9-6FFC941A3E0F}" type="pres">
      <dgm:prSet presAssocID="{1BC36894-5794-4027-A81B-8BB5A19E8B04}" presName="childNode" presStyleLbl="node1" presStyleIdx="6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8BD72D-0ADC-4163-8E45-0CF90DA7D1F6}" type="pres">
      <dgm:prSet presAssocID="{1BC36894-5794-4027-A81B-8BB5A19E8B04}" presName="aSpace2" presStyleCnt="0"/>
      <dgm:spPr/>
    </dgm:pt>
    <dgm:pt modelId="{53EDA37B-5A8E-48D9-8EF9-A242D03341DB}" type="pres">
      <dgm:prSet presAssocID="{71D824FB-D0B4-4BFA-80A2-67A6B433F046}" presName="child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B451A-B073-4C92-8245-2E49D5E8CE27}" type="pres">
      <dgm:prSet presAssocID="{481D0E69-CC2B-429D-B8F6-5167D94E4174}" presName="aSpace" presStyleCnt="0"/>
      <dgm:spPr/>
    </dgm:pt>
    <dgm:pt modelId="{C2BB4FDB-1311-4DAA-899C-3227006ED54C}" type="pres">
      <dgm:prSet presAssocID="{89D96576-8E34-4B8A-A248-35BAC613108D}" presName="compNode" presStyleCnt="0"/>
      <dgm:spPr/>
    </dgm:pt>
    <dgm:pt modelId="{03BF316B-A579-4329-9C13-F67B6DBDE220}" type="pres">
      <dgm:prSet presAssocID="{89D96576-8E34-4B8A-A248-35BAC613108D}" presName="aNode" presStyleLbl="bgShp" presStyleIdx="2" presStyleCnt="3"/>
      <dgm:spPr/>
      <dgm:t>
        <a:bodyPr/>
        <a:lstStyle/>
        <a:p>
          <a:endParaRPr lang="en-US"/>
        </a:p>
      </dgm:t>
    </dgm:pt>
    <dgm:pt modelId="{C521AC0F-23F6-44D1-AA2E-0D37DC6A5BDB}" type="pres">
      <dgm:prSet presAssocID="{89D96576-8E34-4B8A-A248-35BAC613108D}" presName="textNode" presStyleLbl="bgShp" presStyleIdx="2" presStyleCnt="3"/>
      <dgm:spPr/>
      <dgm:t>
        <a:bodyPr/>
        <a:lstStyle/>
        <a:p>
          <a:endParaRPr lang="en-US"/>
        </a:p>
      </dgm:t>
    </dgm:pt>
    <dgm:pt modelId="{ED1371C2-D034-4243-B6D0-034CEBE2460A}" type="pres">
      <dgm:prSet presAssocID="{89D96576-8E34-4B8A-A248-35BAC613108D}" presName="compChildNode" presStyleCnt="0"/>
      <dgm:spPr/>
    </dgm:pt>
    <dgm:pt modelId="{F88A6D7E-CB95-4ED7-802C-620865A9CB52}" type="pres">
      <dgm:prSet presAssocID="{89D96576-8E34-4B8A-A248-35BAC613108D}" presName="theInnerList" presStyleCnt="0"/>
      <dgm:spPr/>
    </dgm:pt>
    <dgm:pt modelId="{0C3C599D-15C8-45DD-8624-B3D14812AF7E}" type="pres">
      <dgm:prSet presAssocID="{486F50AE-B4D6-4A0F-97D0-A3767B612912}" presName="childNode" presStyleLbl="node1" presStyleIdx="8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A9BF4B-9644-402F-A8D1-B44729687EB8}" type="pres">
      <dgm:prSet presAssocID="{486F50AE-B4D6-4A0F-97D0-A3767B612912}" presName="aSpace2" presStyleCnt="0"/>
      <dgm:spPr/>
    </dgm:pt>
    <dgm:pt modelId="{79AC8E0F-7082-4B84-8D59-F7E7BDE8DF3D}" type="pres">
      <dgm:prSet presAssocID="{FFB534F2-16D9-4500-8392-B0AEE89CB341}" presName="childNode" presStyleLbl="node1" presStyleIdx="9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1FD5E-2B9A-45AF-829B-4497A35D3477}" type="pres">
      <dgm:prSet presAssocID="{FFB534F2-16D9-4500-8392-B0AEE89CB341}" presName="aSpace2" presStyleCnt="0"/>
      <dgm:spPr/>
    </dgm:pt>
    <dgm:pt modelId="{5F8522FE-2906-4EA6-9D83-E5DAC3161C8E}" type="pres">
      <dgm:prSet presAssocID="{C5D6B39E-545F-469E-9EEE-9C2FAAD74B0B}" presName="childNode" presStyleLbl="node1" presStyleIdx="10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F7B47-7C1B-4ABA-B91A-02505F22BAA3}" type="pres">
      <dgm:prSet presAssocID="{C5D6B39E-545F-469E-9EEE-9C2FAAD74B0B}" presName="aSpace2" presStyleCnt="0"/>
      <dgm:spPr/>
    </dgm:pt>
    <dgm:pt modelId="{E5867555-1B31-412F-8584-9B74FE848DBA}" type="pres">
      <dgm:prSet presAssocID="{F501416A-34F2-46BF-A343-4B72357CAF5E}" presName="childNode" presStyleLbl="node1" presStyleIdx="11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0D480-365B-40CB-87F1-4EB174E8C6B6}" type="pres">
      <dgm:prSet presAssocID="{F501416A-34F2-46BF-A343-4B72357CAF5E}" presName="aSpace2" presStyleCnt="0"/>
      <dgm:spPr/>
    </dgm:pt>
    <dgm:pt modelId="{34BCE1CF-9E46-4065-A86C-45C0FCEF6043}" type="pres">
      <dgm:prSet presAssocID="{F8B87F63-78D0-48E3-8F43-199AB9BD759D}" presName="childNode" presStyleLbl="node1" presStyleIdx="12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154529-BD3C-4FC2-A165-11FEC0658B87}" type="presOf" srcId="{F8B87F63-78D0-48E3-8F43-199AB9BD759D}" destId="{34BCE1CF-9E46-4065-A86C-45C0FCEF6043}" srcOrd="0" destOrd="0" presId="urn:microsoft.com/office/officeart/2005/8/layout/lProcess2"/>
    <dgm:cxn modelId="{A57CE39A-9CB6-45C1-AC95-4E10F574B9EF}" type="presOf" srcId="{71D824FB-D0B4-4BFA-80A2-67A6B433F046}" destId="{53EDA37B-5A8E-48D9-8EF9-A242D03341DB}" srcOrd="0" destOrd="0" presId="urn:microsoft.com/office/officeart/2005/8/layout/lProcess2"/>
    <dgm:cxn modelId="{04703D06-AEF0-44B1-BF69-F3E9F2BB40EA}" srcId="{481D0E69-CC2B-429D-B8F6-5167D94E4174}" destId="{71D824FB-D0B4-4BFA-80A2-67A6B433F046}" srcOrd="2" destOrd="0" parTransId="{306C6C1C-1654-42C9-86EC-8B4E9F02E364}" sibTransId="{074FC2E1-F00C-43F8-8581-D9629F4BE907}"/>
    <dgm:cxn modelId="{F7345BE6-1DEC-4C69-AB76-2AC66469ED81}" type="presOf" srcId="{1BC36894-5794-4027-A81B-8BB5A19E8B04}" destId="{B233ED4F-4BE4-4036-B8C9-6FFC941A3E0F}" srcOrd="0" destOrd="0" presId="urn:microsoft.com/office/officeart/2005/8/layout/lProcess2"/>
    <dgm:cxn modelId="{7E76E591-1931-4912-B952-500349C67CB4}" type="presOf" srcId="{640D63D2-A61F-4223-81FC-CCDA70E8EE43}" destId="{DCF79FC2-DF29-44B5-AC81-D817C4394C86}" srcOrd="0" destOrd="0" presId="urn:microsoft.com/office/officeart/2005/8/layout/lProcess2"/>
    <dgm:cxn modelId="{392FFC9F-5C96-464E-9DB5-A0F7DB50841C}" srcId="{00DE46B9-2C07-4F03-BC69-8B5264961189}" destId="{640D63D2-A61F-4223-81FC-CCDA70E8EE43}" srcOrd="1" destOrd="0" parTransId="{972268B9-4617-44F6-90D3-90AC859CDF07}" sibTransId="{659E3FFE-B613-413F-91C3-0FA012DE6D49}"/>
    <dgm:cxn modelId="{1C049061-EA1F-4E0F-A741-CFDB31037E4A}" type="presOf" srcId="{8AA70ADB-9DC6-40B4-9499-2C81D3F9EBE2}" destId="{2D2425C7-ECEE-4932-87B5-11E3C1AF1293}" srcOrd="0" destOrd="0" presId="urn:microsoft.com/office/officeart/2005/8/layout/lProcess2"/>
    <dgm:cxn modelId="{2BF78048-1401-4BE7-A9BC-394753FD2349}" type="presOf" srcId="{486F50AE-B4D6-4A0F-97D0-A3767B612912}" destId="{0C3C599D-15C8-45DD-8624-B3D14812AF7E}" srcOrd="0" destOrd="0" presId="urn:microsoft.com/office/officeart/2005/8/layout/lProcess2"/>
    <dgm:cxn modelId="{32B64058-CE45-4F7D-AC77-762E04915BBB}" type="presOf" srcId="{00DE46B9-2C07-4F03-BC69-8B5264961189}" destId="{4406160C-D755-4089-8334-E1035EDDD01B}" srcOrd="1" destOrd="0" presId="urn:microsoft.com/office/officeart/2005/8/layout/lProcess2"/>
    <dgm:cxn modelId="{68C0034D-C4A8-4DC0-A02A-A517F503C7A8}" srcId="{89D96576-8E34-4B8A-A248-35BAC613108D}" destId="{F501416A-34F2-46BF-A343-4B72357CAF5E}" srcOrd="3" destOrd="0" parTransId="{B498656B-1782-457D-A280-B691404CBCB7}" sibTransId="{4DBD08EF-D59D-43E0-90C6-B505D1350B52}"/>
    <dgm:cxn modelId="{402E3F0F-9F47-4C95-A947-C139AA6EE6DC}" type="presOf" srcId="{54067EDB-180F-4BF8-9071-AEB66BE1BF99}" destId="{D97EA405-B48B-411F-AEE9-BC7D3507B86D}" srcOrd="0" destOrd="0" presId="urn:microsoft.com/office/officeart/2005/8/layout/lProcess2"/>
    <dgm:cxn modelId="{B8F145D7-08E4-4A8E-A6D5-075D445EC48E}" srcId="{89D96576-8E34-4B8A-A248-35BAC613108D}" destId="{C5D6B39E-545F-469E-9EEE-9C2FAAD74B0B}" srcOrd="2" destOrd="0" parTransId="{B41D4D20-8469-453B-BDC6-9873AC818D8C}" sibTransId="{221103CC-8844-4F64-879A-7BE480A7BE1D}"/>
    <dgm:cxn modelId="{6A1D7F85-0AF9-4F06-A788-38A601C28AF4}" srcId="{00DE46B9-2C07-4F03-BC69-8B5264961189}" destId="{3633C0EF-DBB4-49B6-AC7B-E85D036BC791}" srcOrd="3" destOrd="0" parTransId="{4859E6E5-91D3-4D02-848B-4B2EA63516DE}" sibTransId="{38BC8A04-F8D4-48BF-86E7-18EFEEBEE262}"/>
    <dgm:cxn modelId="{5F2992D5-4784-4968-A36E-52E27F2ECE27}" srcId="{00DE46B9-2C07-4F03-BC69-8B5264961189}" destId="{42C0C6B1-5839-4DEB-B2C2-9DBDCE806423}" srcOrd="4" destOrd="0" parTransId="{2650349B-0275-4793-9B3B-01D2A17F0FA6}" sibTransId="{92EF2D3A-5F2F-47FC-AE6D-92435146F34A}"/>
    <dgm:cxn modelId="{BB4EE08B-FE5F-4E5C-9C4A-F4115279184F}" srcId="{00DE46B9-2C07-4F03-BC69-8B5264961189}" destId="{54067EDB-180F-4BF8-9071-AEB66BE1BF99}" srcOrd="2" destOrd="0" parTransId="{1FF3CB73-3352-4F3D-BF2D-2F04F20E84A6}" sibTransId="{61C7201A-BE36-4D7A-8A78-ED71C9ED9F18}"/>
    <dgm:cxn modelId="{A8B834AC-2CE4-4E1D-BD22-D6ADE05E8A4B}" type="presOf" srcId="{42C0C6B1-5839-4DEB-B2C2-9DBDCE806423}" destId="{BA8295CC-DC67-42E9-8223-7884A8CC42A1}" srcOrd="0" destOrd="0" presId="urn:microsoft.com/office/officeart/2005/8/layout/lProcess2"/>
    <dgm:cxn modelId="{D256C0AC-0C2F-44FA-A7CB-94FD6365F168}" type="presOf" srcId="{4553CED0-9841-4AF8-891F-E9154EA4D7D0}" destId="{6DC933DA-E132-4CE7-BA1D-DC4410EC2C9C}" srcOrd="0" destOrd="0" presId="urn:microsoft.com/office/officeart/2005/8/layout/lProcess2"/>
    <dgm:cxn modelId="{354B98E5-AD66-4E23-80C8-0E5ABD8DC851}" type="presOf" srcId="{C5D6B39E-545F-469E-9EEE-9C2FAAD74B0B}" destId="{5F8522FE-2906-4EA6-9D83-E5DAC3161C8E}" srcOrd="0" destOrd="0" presId="urn:microsoft.com/office/officeart/2005/8/layout/lProcess2"/>
    <dgm:cxn modelId="{355DC38E-D438-42E6-B2AD-38A632299BDA}" type="presOf" srcId="{2EB0988C-2939-426A-AA3D-13448AC815C3}" destId="{71E816A3-DA54-4E49-AC11-75336595D869}" srcOrd="0" destOrd="0" presId="urn:microsoft.com/office/officeart/2005/8/layout/lProcess2"/>
    <dgm:cxn modelId="{4A5C0094-D85F-4345-9C0C-792F3042112E}" srcId="{8AA70ADB-9DC6-40B4-9499-2C81D3F9EBE2}" destId="{89D96576-8E34-4B8A-A248-35BAC613108D}" srcOrd="2" destOrd="0" parTransId="{4ED1CF25-5AD6-4E0C-8825-4D15DBCB50FD}" sibTransId="{E85505F5-00E9-40A5-BE31-4E1CB0B4DDDF}"/>
    <dgm:cxn modelId="{4FCF574C-4FFB-48A3-B83F-162E2F86B962}" type="presOf" srcId="{481D0E69-CC2B-429D-B8F6-5167D94E4174}" destId="{35DBDB0E-95BA-4466-897B-D8793928AA20}" srcOrd="0" destOrd="0" presId="urn:microsoft.com/office/officeart/2005/8/layout/lProcess2"/>
    <dgm:cxn modelId="{4D988FC8-CFDF-494A-88A5-65947EB2C304}" type="presOf" srcId="{89D96576-8E34-4B8A-A248-35BAC613108D}" destId="{C521AC0F-23F6-44D1-AA2E-0D37DC6A5BDB}" srcOrd="1" destOrd="0" presId="urn:microsoft.com/office/officeart/2005/8/layout/lProcess2"/>
    <dgm:cxn modelId="{5D84F8FC-9190-4BDC-ACB1-1F15705696D4}" type="presOf" srcId="{3633C0EF-DBB4-49B6-AC7B-E85D036BC791}" destId="{CB6D769D-7896-4066-BBEE-FDF835D8E734}" srcOrd="0" destOrd="0" presId="urn:microsoft.com/office/officeart/2005/8/layout/lProcess2"/>
    <dgm:cxn modelId="{B3478489-2266-4CD7-A35F-F45847D5ABE4}" srcId="{8AA70ADB-9DC6-40B4-9499-2C81D3F9EBE2}" destId="{00DE46B9-2C07-4F03-BC69-8B5264961189}" srcOrd="0" destOrd="0" parTransId="{27AAF9BF-47DE-4013-BC9F-FBFFBF44017B}" sibTransId="{2006F60E-0E36-4DD8-8369-9E2AFD4B8C4D}"/>
    <dgm:cxn modelId="{C454A3AD-5C37-4239-B7F6-4B802D01EFD0}" srcId="{481D0E69-CC2B-429D-B8F6-5167D94E4174}" destId="{1BC36894-5794-4027-A81B-8BB5A19E8B04}" srcOrd="1" destOrd="0" parTransId="{800385AF-3257-46C2-ACDB-A56332EFC6DF}" sibTransId="{79BD7DFB-2AB1-4476-B9D6-720B44456746}"/>
    <dgm:cxn modelId="{C6172420-3122-4381-A775-72BF2ED8A01A}" srcId="{89D96576-8E34-4B8A-A248-35BAC613108D}" destId="{FFB534F2-16D9-4500-8392-B0AEE89CB341}" srcOrd="1" destOrd="0" parTransId="{28CBF4FE-0059-47BC-9204-806AF0D4DFF2}" sibTransId="{195B5D08-D68F-4FEB-8B2F-A88369ECC1D5}"/>
    <dgm:cxn modelId="{D0EEAEDA-8347-4D0A-80BF-68E953769DDF}" srcId="{8AA70ADB-9DC6-40B4-9499-2C81D3F9EBE2}" destId="{481D0E69-CC2B-429D-B8F6-5167D94E4174}" srcOrd="1" destOrd="0" parTransId="{4A9AB800-E57A-4CED-952A-B4A153A7D81D}" sibTransId="{E31C8964-32BF-4A11-9973-C2868ECFD269}"/>
    <dgm:cxn modelId="{6A99794C-18B6-4978-A309-F388DA6A567A}" srcId="{481D0E69-CC2B-429D-B8F6-5167D94E4174}" destId="{4553CED0-9841-4AF8-891F-E9154EA4D7D0}" srcOrd="0" destOrd="0" parTransId="{A0EB8C6A-3FA5-4377-BC0B-C82921552F95}" sibTransId="{EF0E922F-8216-4A8A-A582-D7927CD345A1}"/>
    <dgm:cxn modelId="{339D31B1-A66E-4B49-BA29-89AC5EB68734}" type="presOf" srcId="{FFB534F2-16D9-4500-8392-B0AEE89CB341}" destId="{79AC8E0F-7082-4B84-8D59-F7E7BDE8DF3D}" srcOrd="0" destOrd="0" presId="urn:microsoft.com/office/officeart/2005/8/layout/lProcess2"/>
    <dgm:cxn modelId="{C955AD2D-FA60-4768-B03E-E71915E18909}" srcId="{89D96576-8E34-4B8A-A248-35BAC613108D}" destId="{486F50AE-B4D6-4A0F-97D0-A3767B612912}" srcOrd="0" destOrd="0" parTransId="{4A31F52C-58C2-413E-A284-537B4D5F456C}" sibTransId="{98BF38EF-CA71-4DC9-80C4-76E72D6C0B6A}"/>
    <dgm:cxn modelId="{5F2E5F14-D1C7-4586-AF19-6C64E885A83A}" type="presOf" srcId="{481D0E69-CC2B-429D-B8F6-5167D94E4174}" destId="{A832A6A5-2B4A-476D-8229-918B7AE97993}" srcOrd="1" destOrd="0" presId="urn:microsoft.com/office/officeart/2005/8/layout/lProcess2"/>
    <dgm:cxn modelId="{E83BD00E-644B-45C0-B042-581FF89B6FB9}" srcId="{00DE46B9-2C07-4F03-BC69-8B5264961189}" destId="{2EB0988C-2939-426A-AA3D-13448AC815C3}" srcOrd="0" destOrd="0" parTransId="{3160BE5F-CC5C-4C3A-8281-DD165D267F65}" sibTransId="{B1CBF226-EEF2-4BA1-8A39-556DC3D7F736}"/>
    <dgm:cxn modelId="{F54263F2-FEA5-4B3E-925D-1D94ECF1021D}" srcId="{89D96576-8E34-4B8A-A248-35BAC613108D}" destId="{F8B87F63-78D0-48E3-8F43-199AB9BD759D}" srcOrd="4" destOrd="0" parTransId="{E000EBEE-A4D7-4D70-82AE-87F80B725BA1}" sibTransId="{F32E0CE7-E73D-4115-A8CC-AC5D65D9C43A}"/>
    <dgm:cxn modelId="{67EE4926-7D9D-462D-A1B4-4264F0A8213D}" type="presOf" srcId="{89D96576-8E34-4B8A-A248-35BAC613108D}" destId="{03BF316B-A579-4329-9C13-F67B6DBDE220}" srcOrd="0" destOrd="0" presId="urn:microsoft.com/office/officeart/2005/8/layout/lProcess2"/>
    <dgm:cxn modelId="{D4AAD68F-D9EE-4F21-B792-392E4EC7A750}" type="presOf" srcId="{00DE46B9-2C07-4F03-BC69-8B5264961189}" destId="{88D132FF-3A15-428E-B1F6-00B21F00DE8B}" srcOrd="0" destOrd="0" presId="urn:microsoft.com/office/officeart/2005/8/layout/lProcess2"/>
    <dgm:cxn modelId="{A9C944AA-3986-499D-A2E3-BF8834129364}" type="presOf" srcId="{F501416A-34F2-46BF-A343-4B72357CAF5E}" destId="{E5867555-1B31-412F-8584-9B74FE848DBA}" srcOrd="0" destOrd="0" presId="urn:microsoft.com/office/officeart/2005/8/layout/lProcess2"/>
    <dgm:cxn modelId="{29DEEDA7-8765-412A-84CA-446508E91B25}" type="presParOf" srcId="{2D2425C7-ECEE-4932-87B5-11E3C1AF1293}" destId="{6B07F476-71B7-496C-8521-A9821C087829}" srcOrd="0" destOrd="0" presId="urn:microsoft.com/office/officeart/2005/8/layout/lProcess2"/>
    <dgm:cxn modelId="{1B2CE723-8E8B-4226-A978-40CBB98E762D}" type="presParOf" srcId="{6B07F476-71B7-496C-8521-A9821C087829}" destId="{88D132FF-3A15-428E-B1F6-00B21F00DE8B}" srcOrd="0" destOrd="0" presId="urn:microsoft.com/office/officeart/2005/8/layout/lProcess2"/>
    <dgm:cxn modelId="{C87DB529-F383-4088-B32E-BB0C45BA9B99}" type="presParOf" srcId="{6B07F476-71B7-496C-8521-A9821C087829}" destId="{4406160C-D755-4089-8334-E1035EDDD01B}" srcOrd="1" destOrd="0" presId="urn:microsoft.com/office/officeart/2005/8/layout/lProcess2"/>
    <dgm:cxn modelId="{18A53FA6-F4CF-4708-BAE1-C1178764B112}" type="presParOf" srcId="{6B07F476-71B7-496C-8521-A9821C087829}" destId="{B04A0D38-032B-4DC7-A527-498E81AF21FB}" srcOrd="2" destOrd="0" presId="urn:microsoft.com/office/officeart/2005/8/layout/lProcess2"/>
    <dgm:cxn modelId="{222F7542-6E3C-491A-B482-3458414420DE}" type="presParOf" srcId="{B04A0D38-032B-4DC7-A527-498E81AF21FB}" destId="{9E2990FE-E82A-40DA-9AEF-CC198D8877EB}" srcOrd="0" destOrd="0" presId="urn:microsoft.com/office/officeart/2005/8/layout/lProcess2"/>
    <dgm:cxn modelId="{EF6FE1FB-8DD1-440C-B36D-DA8B63AB2CD3}" type="presParOf" srcId="{9E2990FE-E82A-40DA-9AEF-CC198D8877EB}" destId="{71E816A3-DA54-4E49-AC11-75336595D869}" srcOrd="0" destOrd="0" presId="urn:microsoft.com/office/officeart/2005/8/layout/lProcess2"/>
    <dgm:cxn modelId="{283A1A7C-E0A6-4B31-8518-2A676AB55FF8}" type="presParOf" srcId="{9E2990FE-E82A-40DA-9AEF-CC198D8877EB}" destId="{F33615A6-0DFD-4CE7-8A8A-DFF3BB180512}" srcOrd="1" destOrd="0" presId="urn:microsoft.com/office/officeart/2005/8/layout/lProcess2"/>
    <dgm:cxn modelId="{B994FC9C-650E-4470-9E8A-9DC4DC671B75}" type="presParOf" srcId="{9E2990FE-E82A-40DA-9AEF-CC198D8877EB}" destId="{DCF79FC2-DF29-44B5-AC81-D817C4394C86}" srcOrd="2" destOrd="0" presId="urn:microsoft.com/office/officeart/2005/8/layout/lProcess2"/>
    <dgm:cxn modelId="{9B19F936-0CDB-49AE-ABBB-F78BC54E113B}" type="presParOf" srcId="{9E2990FE-E82A-40DA-9AEF-CC198D8877EB}" destId="{95598BCF-560A-4B90-8DDC-5669782CABE2}" srcOrd="3" destOrd="0" presId="urn:microsoft.com/office/officeart/2005/8/layout/lProcess2"/>
    <dgm:cxn modelId="{8DFE2CF9-AE73-4D56-A62B-19FB364ACDCF}" type="presParOf" srcId="{9E2990FE-E82A-40DA-9AEF-CC198D8877EB}" destId="{D97EA405-B48B-411F-AEE9-BC7D3507B86D}" srcOrd="4" destOrd="0" presId="urn:microsoft.com/office/officeart/2005/8/layout/lProcess2"/>
    <dgm:cxn modelId="{6CCEB6DC-F9CC-415E-AA28-085A2A1857B8}" type="presParOf" srcId="{9E2990FE-E82A-40DA-9AEF-CC198D8877EB}" destId="{65D79E45-19BF-4983-A5E3-CF3C00C0714D}" srcOrd="5" destOrd="0" presId="urn:microsoft.com/office/officeart/2005/8/layout/lProcess2"/>
    <dgm:cxn modelId="{3E327603-87FD-4396-A9FA-F26485C78517}" type="presParOf" srcId="{9E2990FE-E82A-40DA-9AEF-CC198D8877EB}" destId="{CB6D769D-7896-4066-BBEE-FDF835D8E734}" srcOrd="6" destOrd="0" presId="urn:microsoft.com/office/officeart/2005/8/layout/lProcess2"/>
    <dgm:cxn modelId="{744CFA91-C608-4775-8F78-2D2A14868890}" type="presParOf" srcId="{9E2990FE-E82A-40DA-9AEF-CC198D8877EB}" destId="{78D2DCF0-AFC3-4F00-AD9E-4D79487FA5E4}" srcOrd="7" destOrd="0" presId="urn:microsoft.com/office/officeart/2005/8/layout/lProcess2"/>
    <dgm:cxn modelId="{407675F2-3836-43FE-BD78-75EB5F7B3760}" type="presParOf" srcId="{9E2990FE-E82A-40DA-9AEF-CC198D8877EB}" destId="{BA8295CC-DC67-42E9-8223-7884A8CC42A1}" srcOrd="8" destOrd="0" presId="urn:microsoft.com/office/officeart/2005/8/layout/lProcess2"/>
    <dgm:cxn modelId="{E5260F5B-5BC2-4C54-A2BE-45D08B313D4F}" type="presParOf" srcId="{2D2425C7-ECEE-4932-87B5-11E3C1AF1293}" destId="{C0656AA5-514E-4213-B344-FF6FC0AEA0A3}" srcOrd="1" destOrd="0" presId="urn:microsoft.com/office/officeart/2005/8/layout/lProcess2"/>
    <dgm:cxn modelId="{5C347C1F-E077-4A78-B2B7-5B62F19BBB48}" type="presParOf" srcId="{2D2425C7-ECEE-4932-87B5-11E3C1AF1293}" destId="{634B8BF4-31E4-45C1-8604-AF3FE1E1B415}" srcOrd="2" destOrd="0" presId="urn:microsoft.com/office/officeart/2005/8/layout/lProcess2"/>
    <dgm:cxn modelId="{E6AED66F-9551-4009-8CD9-775A5781A235}" type="presParOf" srcId="{634B8BF4-31E4-45C1-8604-AF3FE1E1B415}" destId="{35DBDB0E-95BA-4466-897B-D8793928AA20}" srcOrd="0" destOrd="0" presId="urn:microsoft.com/office/officeart/2005/8/layout/lProcess2"/>
    <dgm:cxn modelId="{A114A3B6-EBB3-499A-AF80-2925895215B2}" type="presParOf" srcId="{634B8BF4-31E4-45C1-8604-AF3FE1E1B415}" destId="{A832A6A5-2B4A-476D-8229-918B7AE97993}" srcOrd="1" destOrd="0" presId="urn:microsoft.com/office/officeart/2005/8/layout/lProcess2"/>
    <dgm:cxn modelId="{C4EAE228-B691-4B67-B8DC-4EF65B2C98CF}" type="presParOf" srcId="{634B8BF4-31E4-45C1-8604-AF3FE1E1B415}" destId="{7F0B56F0-4866-4231-9621-E2EA5C6B3592}" srcOrd="2" destOrd="0" presId="urn:microsoft.com/office/officeart/2005/8/layout/lProcess2"/>
    <dgm:cxn modelId="{EBF6DE5B-DC55-4572-B4D1-648F18AB8014}" type="presParOf" srcId="{7F0B56F0-4866-4231-9621-E2EA5C6B3592}" destId="{8FBAD5DF-F14C-49C6-9367-83D1D1C56710}" srcOrd="0" destOrd="0" presId="urn:microsoft.com/office/officeart/2005/8/layout/lProcess2"/>
    <dgm:cxn modelId="{B6FC5189-7A25-47EA-9CE5-35B5F25FF49C}" type="presParOf" srcId="{8FBAD5DF-F14C-49C6-9367-83D1D1C56710}" destId="{6DC933DA-E132-4CE7-BA1D-DC4410EC2C9C}" srcOrd="0" destOrd="0" presId="urn:microsoft.com/office/officeart/2005/8/layout/lProcess2"/>
    <dgm:cxn modelId="{C5FF8F7F-492A-4F31-9FC9-70A4A5845CBD}" type="presParOf" srcId="{8FBAD5DF-F14C-49C6-9367-83D1D1C56710}" destId="{76BF1A1A-BE28-4070-B9DD-FEC2A013EC37}" srcOrd="1" destOrd="0" presId="urn:microsoft.com/office/officeart/2005/8/layout/lProcess2"/>
    <dgm:cxn modelId="{5F5C00EF-F167-4123-9A49-013A650233CB}" type="presParOf" srcId="{8FBAD5DF-F14C-49C6-9367-83D1D1C56710}" destId="{B233ED4F-4BE4-4036-B8C9-6FFC941A3E0F}" srcOrd="2" destOrd="0" presId="urn:microsoft.com/office/officeart/2005/8/layout/lProcess2"/>
    <dgm:cxn modelId="{711EDAFB-A535-4EFE-B6C9-3E66FB70224A}" type="presParOf" srcId="{8FBAD5DF-F14C-49C6-9367-83D1D1C56710}" destId="{858BD72D-0ADC-4163-8E45-0CF90DA7D1F6}" srcOrd="3" destOrd="0" presId="urn:microsoft.com/office/officeart/2005/8/layout/lProcess2"/>
    <dgm:cxn modelId="{94729FD6-CCD2-4834-ACEE-F41149000A89}" type="presParOf" srcId="{8FBAD5DF-F14C-49C6-9367-83D1D1C56710}" destId="{53EDA37B-5A8E-48D9-8EF9-A242D03341DB}" srcOrd="4" destOrd="0" presId="urn:microsoft.com/office/officeart/2005/8/layout/lProcess2"/>
    <dgm:cxn modelId="{AF2218C3-19A9-494B-A110-886876359633}" type="presParOf" srcId="{2D2425C7-ECEE-4932-87B5-11E3C1AF1293}" destId="{24CB451A-B073-4C92-8245-2E49D5E8CE27}" srcOrd="3" destOrd="0" presId="urn:microsoft.com/office/officeart/2005/8/layout/lProcess2"/>
    <dgm:cxn modelId="{C255C2E7-9585-4212-9DAF-9EDEDAEB1446}" type="presParOf" srcId="{2D2425C7-ECEE-4932-87B5-11E3C1AF1293}" destId="{C2BB4FDB-1311-4DAA-899C-3227006ED54C}" srcOrd="4" destOrd="0" presId="urn:microsoft.com/office/officeart/2005/8/layout/lProcess2"/>
    <dgm:cxn modelId="{97DD6333-A2D6-4477-AF6F-B36B08C8C1D6}" type="presParOf" srcId="{C2BB4FDB-1311-4DAA-899C-3227006ED54C}" destId="{03BF316B-A579-4329-9C13-F67B6DBDE220}" srcOrd="0" destOrd="0" presId="urn:microsoft.com/office/officeart/2005/8/layout/lProcess2"/>
    <dgm:cxn modelId="{39BC792C-D85B-4E69-B100-A30C2CE7EAAD}" type="presParOf" srcId="{C2BB4FDB-1311-4DAA-899C-3227006ED54C}" destId="{C521AC0F-23F6-44D1-AA2E-0D37DC6A5BDB}" srcOrd="1" destOrd="0" presId="urn:microsoft.com/office/officeart/2005/8/layout/lProcess2"/>
    <dgm:cxn modelId="{0E2489C9-26A9-47CB-9393-37897A1B747E}" type="presParOf" srcId="{C2BB4FDB-1311-4DAA-899C-3227006ED54C}" destId="{ED1371C2-D034-4243-B6D0-034CEBE2460A}" srcOrd="2" destOrd="0" presId="urn:microsoft.com/office/officeart/2005/8/layout/lProcess2"/>
    <dgm:cxn modelId="{3EB598F0-A166-4D35-9BFB-13A48B3EFB55}" type="presParOf" srcId="{ED1371C2-D034-4243-B6D0-034CEBE2460A}" destId="{F88A6D7E-CB95-4ED7-802C-620865A9CB52}" srcOrd="0" destOrd="0" presId="urn:microsoft.com/office/officeart/2005/8/layout/lProcess2"/>
    <dgm:cxn modelId="{4A687026-AA93-4BD6-9FB3-E50F64826301}" type="presParOf" srcId="{F88A6D7E-CB95-4ED7-802C-620865A9CB52}" destId="{0C3C599D-15C8-45DD-8624-B3D14812AF7E}" srcOrd="0" destOrd="0" presId="urn:microsoft.com/office/officeart/2005/8/layout/lProcess2"/>
    <dgm:cxn modelId="{0B7329D4-54F0-4956-BC86-D72256DA4981}" type="presParOf" srcId="{F88A6D7E-CB95-4ED7-802C-620865A9CB52}" destId="{6AA9BF4B-9644-402F-A8D1-B44729687EB8}" srcOrd="1" destOrd="0" presId="urn:microsoft.com/office/officeart/2005/8/layout/lProcess2"/>
    <dgm:cxn modelId="{48670476-EFDE-4294-8EEB-55BE4418FF79}" type="presParOf" srcId="{F88A6D7E-CB95-4ED7-802C-620865A9CB52}" destId="{79AC8E0F-7082-4B84-8D59-F7E7BDE8DF3D}" srcOrd="2" destOrd="0" presId="urn:microsoft.com/office/officeart/2005/8/layout/lProcess2"/>
    <dgm:cxn modelId="{DF450516-C306-4E80-81DF-0AC661191BEE}" type="presParOf" srcId="{F88A6D7E-CB95-4ED7-802C-620865A9CB52}" destId="{CFF1FD5E-2B9A-45AF-829B-4497A35D3477}" srcOrd="3" destOrd="0" presId="urn:microsoft.com/office/officeart/2005/8/layout/lProcess2"/>
    <dgm:cxn modelId="{04604B70-43AE-4ADA-B293-7B4E9013F4B3}" type="presParOf" srcId="{F88A6D7E-CB95-4ED7-802C-620865A9CB52}" destId="{5F8522FE-2906-4EA6-9D83-E5DAC3161C8E}" srcOrd="4" destOrd="0" presId="urn:microsoft.com/office/officeart/2005/8/layout/lProcess2"/>
    <dgm:cxn modelId="{C7CF7457-41CD-4CAB-BD9B-693458CBD774}" type="presParOf" srcId="{F88A6D7E-CB95-4ED7-802C-620865A9CB52}" destId="{1F0F7B47-7C1B-4ABA-B91A-02505F22BAA3}" srcOrd="5" destOrd="0" presId="urn:microsoft.com/office/officeart/2005/8/layout/lProcess2"/>
    <dgm:cxn modelId="{3D367E08-10C2-4171-9AEC-B6264B29FB13}" type="presParOf" srcId="{F88A6D7E-CB95-4ED7-802C-620865A9CB52}" destId="{E5867555-1B31-412F-8584-9B74FE848DBA}" srcOrd="6" destOrd="0" presId="urn:microsoft.com/office/officeart/2005/8/layout/lProcess2"/>
    <dgm:cxn modelId="{BB7DC0D5-53A6-4B7D-A050-5DF9CD5ABDA2}" type="presParOf" srcId="{F88A6D7E-CB95-4ED7-802C-620865A9CB52}" destId="{7670D480-365B-40CB-87F1-4EB174E8C6B6}" srcOrd="7" destOrd="0" presId="urn:microsoft.com/office/officeart/2005/8/layout/lProcess2"/>
    <dgm:cxn modelId="{DB02F74F-64A6-4DE9-AFCD-9E02A411B49B}" type="presParOf" srcId="{F88A6D7E-CB95-4ED7-802C-620865A9CB52}" destId="{34BCE1CF-9E46-4065-A86C-45C0FCEF604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85F6DD-5F10-4553-8650-72F32BB98E8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497BA1-E27D-4141-AC42-3E1A4C194CDD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1948</a:t>
          </a:r>
          <a:endParaRPr lang="en-US" dirty="0"/>
        </a:p>
      </dgm:t>
    </dgm:pt>
    <dgm:pt modelId="{B5937B5F-62C1-490D-98B9-C64232D6D0F5}" type="parTrans" cxnId="{10C7CA3C-4762-4EA8-B323-7DFF45F6A14D}">
      <dgm:prSet/>
      <dgm:spPr/>
      <dgm:t>
        <a:bodyPr/>
        <a:lstStyle/>
        <a:p>
          <a:endParaRPr lang="en-US"/>
        </a:p>
      </dgm:t>
    </dgm:pt>
    <dgm:pt modelId="{0D0FF045-A4F0-4D29-8B5E-A1BFD550003B}" type="sibTrans" cxnId="{10C7CA3C-4762-4EA8-B323-7DFF45F6A14D}">
      <dgm:prSet/>
      <dgm:spPr/>
      <dgm:t>
        <a:bodyPr/>
        <a:lstStyle/>
        <a:p>
          <a:endParaRPr lang="en-US"/>
        </a:p>
      </dgm:t>
    </dgm:pt>
    <dgm:pt modelId="{4546A9D5-4A03-4A43-9F28-529BB272D25A}">
      <dgm:prSet/>
      <dgm:spPr/>
      <dgm:t>
        <a:bodyPr/>
        <a:lstStyle/>
        <a:p>
          <a:r>
            <a:rPr lang="en-US" dirty="0" smtClean="0"/>
            <a:t>Employee State Insurance Corporation Act (ESIC)</a:t>
          </a:r>
          <a:endParaRPr lang="en-US" dirty="0"/>
        </a:p>
      </dgm:t>
    </dgm:pt>
    <dgm:pt modelId="{2889663F-CEA0-4E98-AD77-D1246E884770}" type="parTrans" cxnId="{ED3B8C05-928E-4368-8CC0-03619E746494}">
      <dgm:prSet/>
      <dgm:spPr/>
      <dgm:t>
        <a:bodyPr/>
        <a:lstStyle/>
        <a:p>
          <a:endParaRPr lang="en-US"/>
        </a:p>
      </dgm:t>
    </dgm:pt>
    <dgm:pt modelId="{BFC589D0-11AE-4C46-A102-613B00D449C0}" type="sibTrans" cxnId="{ED3B8C05-928E-4368-8CC0-03619E746494}">
      <dgm:prSet/>
      <dgm:spPr/>
      <dgm:t>
        <a:bodyPr/>
        <a:lstStyle/>
        <a:p>
          <a:endParaRPr lang="en-US"/>
        </a:p>
      </dgm:t>
    </dgm:pt>
    <dgm:pt modelId="{A0FAABE5-1C26-4546-99F3-13EA3EB926C8}">
      <dgm:prSet/>
      <dgm:spPr>
        <a:solidFill>
          <a:schemeClr val="bg1"/>
        </a:solidFill>
      </dgm:spPr>
      <dgm:t>
        <a:bodyPr/>
        <a:lstStyle/>
        <a:p>
          <a:r>
            <a:rPr lang="en-US" dirty="0" smtClean="0"/>
            <a:t>51-52</a:t>
          </a:r>
          <a:endParaRPr lang="en-US" dirty="0"/>
        </a:p>
      </dgm:t>
    </dgm:pt>
    <dgm:pt modelId="{E79F13FB-9767-4B67-8640-C0F2B072AF57}" type="parTrans" cxnId="{FCB72153-77D7-4A70-950A-66877A854923}">
      <dgm:prSet/>
      <dgm:spPr/>
      <dgm:t>
        <a:bodyPr/>
        <a:lstStyle/>
        <a:p>
          <a:endParaRPr lang="en-US"/>
        </a:p>
      </dgm:t>
    </dgm:pt>
    <dgm:pt modelId="{1A51D64D-0AF4-47E5-92AC-F39D723FE6B0}" type="sibTrans" cxnId="{FCB72153-77D7-4A70-950A-66877A854923}">
      <dgm:prSet/>
      <dgm:spPr/>
      <dgm:t>
        <a:bodyPr/>
        <a:lstStyle/>
        <a:p>
          <a:endParaRPr lang="en-US"/>
        </a:p>
      </dgm:t>
    </dgm:pt>
    <dgm:pt modelId="{99246077-2246-48D1-B934-C559B4B3D555}">
      <dgm:prSet/>
      <dgm:spPr/>
      <dgm:t>
        <a:bodyPr/>
        <a:lstStyle/>
        <a:p>
          <a:r>
            <a:rPr lang="en-US" dirty="0" smtClean="0"/>
            <a:t>EPFO: Ordinance &amp; Then act. </a:t>
          </a:r>
          <a:r>
            <a:rPr lang="en-US" dirty="0" err="1" smtClean="0"/>
            <a:t>J&amp;K..x</a:t>
          </a:r>
          <a:endParaRPr lang="en-US" dirty="0"/>
        </a:p>
      </dgm:t>
    </dgm:pt>
    <dgm:pt modelId="{91F73E3E-B2A2-47DC-A407-8365390D7ABD}" type="parTrans" cxnId="{750D9863-01CF-4F2F-81DE-1ADB1254F72A}">
      <dgm:prSet/>
      <dgm:spPr/>
      <dgm:t>
        <a:bodyPr/>
        <a:lstStyle/>
        <a:p>
          <a:endParaRPr lang="en-US"/>
        </a:p>
      </dgm:t>
    </dgm:pt>
    <dgm:pt modelId="{30BEB54A-F6BD-48FE-ABF3-AE2493FCE079}" type="sibTrans" cxnId="{750D9863-01CF-4F2F-81DE-1ADB1254F72A}">
      <dgm:prSet/>
      <dgm:spPr/>
      <dgm:t>
        <a:bodyPr/>
        <a:lstStyle/>
        <a:p>
          <a:endParaRPr lang="en-US"/>
        </a:p>
      </dgm:t>
    </dgm:pt>
    <dgm:pt modelId="{104393AF-96BC-420E-B132-B1C4E8F79C50}">
      <dgm:prSet/>
      <dgm:spPr/>
      <dgm:t>
        <a:bodyPr/>
        <a:lstStyle/>
        <a:p>
          <a:r>
            <a:rPr lang="en-US" dirty="0" smtClean="0"/>
            <a:t>Labour Ministry. 3 party board, 3 scheme</a:t>
          </a:r>
          <a:endParaRPr lang="en-US" dirty="0"/>
        </a:p>
      </dgm:t>
    </dgm:pt>
    <dgm:pt modelId="{9CC0CF70-117E-486F-BE6C-FF9FD3EF3772}" type="parTrans" cxnId="{46EF8F84-54DC-4F9E-BB35-8653BBBEE5CF}">
      <dgm:prSet/>
      <dgm:spPr/>
      <dgm:t>
        <a:bodyPr/>
        <a:lstStyle/>
        <a:p>
          <a:endParaRPr lang="en-US"/>
        </a:p>
      </dgm:t>
    </dgm:pt>
    <dgm:pt modelId="{80BC6A62-319F-4601-89B2-9C44B7036F46}" type="sibTrans" cxnId="{46EF8F84-54DC-4F9E-BB35-8653BBBEE5CF}">
      <dgm:prSet/>
      <dgm:spPr/>
      <dgm:t>
        <a:bodyPr/>
        <a:lstStyle/>
        <a:p>
          <a:endParaRPr lang="en-US"/>
        </a:p>
      </dgm:t>
    </dgm:pt>
    <dgm:pt modelId="{BCF40254-4D71-4EE3-8423-17A26B81420D}">
      <dgm:prSet/>
      <dgm:spPr/>
      <dgm:t>
        <a:bodyPr/>
        <a:lstStyle/>
        <a:p>
          <a:r>
            <a:rPr lang="en-US" dirty="0" smtClean="0"/>
            <a:t>1952 scheme: Nehru first to join. health &amp; accident insurance </a:t>
          </a:r>
          <a:r>
            <a:rPr lang="en-US" dirty="0" smtClean="0">
              <a:hlinkClick xmlns:r="http://schemas.openxmlformats.org/officeDocument/2006/relationships" r:id="rId1"/>
            </a:rPr>
            <a:t>Features click me</a:t>
          </a:r>
          <a:endParaRPr lang="en-US" dirty="0"/>
        </a:p>
      </dgm:t>
    </dgm:pt>
    <dgm:pt modelId="{26DB68BA-F84C-45B6-A4DC-AA7F2BB48E2F}" type="parTrans" cxnId="{4E4F5065-1A8A-408F-8A51-1BDD3C99DF79}">
      <dgm:prSet/>
      <dgm:spPr/>
      <dgm:t>
        <a:bodyPr/>
        <a:lstStyle/>
        <a:p>
          <a:endParaRPr lang="en-US"/>
        </a:p>
      </dgm:t>
    </dgm:pt>
    <dgm:pt modelId="{320EEFF1-1EDC-4F6F-B5F2-CBC722E23C89}" type="sibTrans" cxnId="{4E4F5065-1A8A-408F-8A51-1BDD3C99DF79}">
      <dgm:prSet/>
      <dgm:spPr/>
      <dgm:t>
        <a:bodyPr/>
        <a:lstStyle/>
        <a:p>
          <a:endParaRPr lang="en-US"/>
        </a:p>
      </dgm:t>
    </dgm:pt>
    <dgm:pt modelId="{2DD2E2FE-1586-470A-881B-B78B8861D37B}" type="pres">
      <dgm:prSet presAssocID="{D085F6DD-5F10-4553-8650-72F32BB98E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F84543-CB5F-4009-8A11-DDD6ADF67391}" type="pres">
      <dgm:prSet presAssocID="{85497BA1-E27D-4141-AC42-3E1A4C194CDD}" presName="linNode" presStyleCnt="0"/>
      <dgm:spPr/>
    </dgm:pt>
    <dgm:pt modelId="{D310744D-73A3-49EC-87D8-BC4C5C813FC9}" type="pres">
      <dgm:prSet presAssocID="{85497BA1-E27D-4141-AC42-3E1A4C194CDD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21479-38FF-47F0-9E9F-32AC1B4D6F7B}" type="pres">
      <dgm:prSet presAssocID="{85497BA1-E27D-4141-AC42-3E1A4C194CDD}" presName="bracket" presStyleLbl="parChTrans1D1" presStyleIdx="0" presStyleCnt="2"/>
      <dgm:spPr/>
    </dgm:pt>
    <dgm:pt modelId="{17974E53-0A42-413A-BF87-BCD26770AB10}" type="pres">
      <dgm:prSet presAssocID="{85497BA1-E27D-4141-AC42-3E1A4C194CDD}" presName="spH" presStyleCnt="0"/>
      <dgm:spPr/>
    </dgm:pt>
    <dgm:pt modelId="{1D550886-43A6-4A21-98D0-E1ECE1D0A0EF}" type="pres">
      <dgm:prSet presAssocID="{85497BA1-E27D-4141-AC42-3E1A4C194CDD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A1AE4D-10CF-41D4-8526-94A11DA926DF}" type="pres">
      <dgm:prSet presAssocID="{0D0FF045-A4F0-4D29-8B5E-A1BFD550003B}" presName="spV" presStyleCnt="0"/>
      <dgm:spPr/>
    </dgm:pt>
    <dgm:pt modelId="{5FE91977-0528-4018-900C-4B1846980BFD}" type="pres">
      <dgm:prSet presAssocID="{A0FAABE5-1C26-4546-99F3-13EA3EB926C8}" presName="linNode" presStyleCnt="0"/>
      <dgm:spPr/>
    </dgm:pt>
    <dgm:pt modelId="{D125CE02-3FD8-4699-A004-AFD9DDB22F2D}" type="pres">
      <dgm:prSet presAssocID="{A0FAABE5-1C26-4546-99F3-13EA3EB926C8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50534-4382-437B-96AC-997E286E6797}" type="pres">
      <dgm:prSet presAssocID="{A0FAABE5-1C26-4546-99F3-13EA3EB926C8}" presName="bracket" presStyleLbl="parChTrans1D1" presStyleIdx="1" presStyleCnt="2"/>
      <dgm:spPr/>
    </dgm:pt>
    <dgm:pt modelId="{E3B9088A-5E7A-4640-ADE5-A1A087A5B330}" type="pres">
      <dgm:prSet presAssocID="{A0FAABE5-1C26-4546-99F3-13EA3EB926C8}" presName="spH" presStyleCnt="0"/>
      <dgm:spPr/>
    </dgm:pt>
    <dgm:pt modelId="{37978A6F-7F2B-4B61-9C55-064F3139FDC8}" type="pres">
      <dgm:prSet presAssocID="{A0FAABE5-1C26-4546-99F3-13EA3EB926C8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3B8C05-928E-4368-8CC0-03619E746494}" srcId="{85497BA1-E27D-4141-AC42-3E1A4C194CDD}" destId="{4546A9D5-4A03-4A43-9F28-529BB272D25A}" srcOrd="0" destOrd="0" parTransId="{2889663F-CEA0-4E98-AD77-D1246E884770}" sibTransId="{BFC589D0-11AE-4C46-A102-613B00D449C0}"/>
    <dgm:cxn modelId="{6A725CBE-76A5-43DB-8C70-9C41B47B9780}" type="presOf" srcId="{4546A9D5-4A03-4A43-9F28-529BB272D25A}" destId="{1D550886-43A6-4A21-98D0-E1ECE1D0A0EF}" srcOrd="0" destOrd="0" presId="urn:diagrams.loki3.com/BracketList"/>
    <dgm:cxn modelId="{1A7CBE32-1B3D-4111-BB7E-09BD0D8355D3}" type="presOf" srcId="{BCF40254-4D71-4EE3-8423-17A26B81420D}" destId="{1D550886-43A6-4A21-98D0-E1ECE1D0A0EF}" srcOrd="0" destOrd="1" presId="urn:diagrams.loki3.com/BracketList"/>
    <dgm:cxn modelId="{9F4D0C61-6CE8-4ED0-9FC9-8C3FF8468936}" type="presOf" srcId="{99246077-2246-48D1-B934-C559B4B3D555}" destId="{37978A6F-7F2B-4B61-9C55-064F3139FDC8}" srcOrd="0" destOrd="0" presId="urn:diagrams.loki3.com/BracketList"/>
    <dgm:cxn modelId="{456E5DB8-CAC9-4A71-A154-D83E5D311475}" type="presOf" srcId="{104393AF-96BC-420E-B132-B1C4E8F79C50}" destId="{37978A6F-7F2B-4B61-9C55-064F3139FDC8}" srcOrd="0" destOrd="1" presId="urn:diagrams.loki3.com/BracketList"/>
    <dgm:cxn modelId="{4E4F5065-1A8A-408F-8A51-1BDD3C99DF79}" srcId="{85497BA1-E27D-4141-AC42-3E1A4C194CDD}" destId="{BCF40254-4D71-4EE3-8423-17A26B81420D}" srcOrd="1" destOrd="0" parTransId="{26DB68BA-F84C-45B6-A4DC-AA7F2BB48E2F}" sibTransId="{320EEFF1-1EDC-4F6F-B5F2-CBC722E23C89}"/>
    <dgm:cxn modelId="{FCC8A43E-9427-4F80-B033-632C9A559540}" type="presOf" srcId="{D085F6DD-5F10-4553-8650-72F32BB98E8C}" destId="{2DD2E2FE-1586-470A-881B-B78B8861D37B}" srcOrd="0" destOrd="0" presId="urn:diagrams.loki3.com/BracketList"/>
    <dgm:cxn modelId="{10C7CA3C-4762-4EA8-B323-7DFF45F6A14D}" srcId="{D085F6DD-5F10-4553-8650-72F32BB98E8C}" destId="{85497BA1-E27D-4141-AC42-3E1A4C194CDD}" srcOrd="0" destOrd="0" parTransId="{B5937B5F-62C1-490D-98B9-C64232D6D0F5}" sibTransId="{0D0FF045-A4F0-4D29-8B5E-A1BFD550003B}"/>
    <dgm:cxn modelId="{FCB72153-77D7-4A70-950A-66877A854923}" srcId="{D085F6DD-5F10-4553-8650-72F32BB98E8C}" destId="{A0FAABE5-1C26-4546-99F3-13EA3EB926C8}" srcOrd="1" destOrd="0" parTransId="{E79F13FB-9767-4B67-8640-C0F2B072AF57}" sibTransId="{1A51D64D-0AF4-47E5-92AC-F39D723FE6B0}"/>
    <dgm:cxn modelId="{7013AD9D-B9C5-4E74-B947-B77F30C3BA0B}" type="presOf" srcId="{85497BA1-E27D-4141-AC42-3E1A4C194CDD}" destId="{D310744D-73A3-49EC-87D8-BC4C5C813FC9}" srcOrd="0" destOrd="0" presId="urn:diagrams.loki3.com/BracketList"/>
    <dgm:cxn modelId="{BEDB9E28-FF18-4F68-8E6D-6776E5EF2328}" type="presOf" srcId="{A0FAABE5-1C26-4546-99F3-13EA3EB926C8}" destId="{D125CE02-3FD8-4699-A004-AFD9DDB22F2D}" srcOrd="0" destOrd="0" presId="urn:diagrams.loki3.com/BracketList"/>
    <dgm:cxn modelId="{46EF8F84-54DC-4F9E-BB35-8653BBBEE5CF}" srcId="{A0FAABE5-1C26-4546-99F3-13EA3EB926C8}" destId="{104393AF-96BC-420E-B132-B1C4E8F79C50}" srcOrd="1" destOrd="0" parTransId="{9CC0CF70-117E-486F-BE6C-FF9FD3EF3772}" sibTransId="{80BC6A62-319F-4601-89B2-9C44B7036F46}"/>
    <dgm:cxn modelId="{750D9863-01CF-4F2F-81DE-1ADB1254F72A}" srcId="{A0FAABE5-1C26-4546-99F3-13EA3EB926C8}" destId="{99246077-2246-48D1-B934-C559B4B3D555}" srcOrd="0" destOrd="0" parTransId="{91F73E3E-B2A2-47DC-A407-8365390D7ABD}" sibTransId="{30BEB54A-F6BD-48FE-ABF3-AE2493FCE079}"/>
    <dgm:cxn modelId="{351194C0-FCB4-4925-87A3-7EF1A6F8EB60}" type="presParOf" srcId="{2DD2E2FE-1586-470A-881B-B78B8861D37B}" destId="{4AF84543-CB5F-4009-8A11-DDD6ADF67391}" srcOrd="0" destOrd="0" presId="urn:diagrams.loki3.com/BracketList"/>
    <dgm:cxn modelId="{312B53F4-28EF-4A60-9D11-0775609BAE40}" type="presParOf" srcId="{4AF84543-CB5F-4009-8A11-DDD6ADF67391}" destId="{D310744D-73A3-49EC-87D8-BC4C5C813FC9}" srcOrd="0" destOrd="0" presId="urn:diagrams.loki3.com/BracketList"/>
    <dgm:cxn modelId="{2140C196-9994-45DA-B72B-F1A808708D1B}" type="presParOf" srcId="{4AF84543-CB5F-4009-8A11-DDD6ADF67391}" destId="{1D721479-38FF-47F0-9E9F-32AC1B4D6F7B}" srcOrd="1" destOrd="0" presId="urn:diagrams.loki3.com/BracketList"/>
    <dgm:cxn modelId="{992A9E07-2ECB-4FD0-A2D9-17D3160EB24E}" type="presParOf" srcId="{4AF84543-CB5F-4009-8A11-DDD6ADF67391}" destId="{17974E53-0A42-413A-BF87-BCD26770AB10}" srcOrd="2" destOrd="0" presId="urn:diagrams.loki3.com/BracketList"/>
    <dgm:cxn modelId="{BCCF2AED-4634-497C-A5FC-333D98112287}" type="presParOf" srcId="{4AF84543-CB5F-4009-8A11-DDD6ADF67391}" destId="{1D550886-43A6-4A21-98D0-E1ECE1D0A0EF}" srcOrd="3" destOrd="0" presId="urn:diagrams.loki3.com/BracketList"/>
    <dgm:cxn modelId="{A0A47A72-DD6A-414C-8BF0-A5502D5EA31C}" type="presParOf" srcId="{2DD2E2FE-1586-470A-881B-B78B8861D37B}" destId="{08A1AE4D-10CF-41D4-8526-94A11DA926DF}" srcOrd="1" destOrd="0" presId="urn:diagrams.loki3.com/BracketList"/>
    <dgm:cxn modelId="{2626F844-DC92-4827-B5F2-20D67F1C4A89}" type="presParOf" srcId="{2DD2E2FE-1586-470A-881B-B78B8861D37B}" destId="{5FE91977-0528-4018-900C-4B1846980BFD}" srcOrd="2" destOrd="0" presId="urn:diagrams.loki3.com/BracketList"/>
    <dgm:cxn modelId="{5D08ABEC-6304-440E-83A1-4ACB1925AF75}" type="presParOf" srcId="{5FE91977-0528-4018-900C-4B1846980BFD}" destId="{D125CE02-3FD8-4699-A004-AFD9DDB22F2D}" srcOrd="0" destOrd="0" presId="urn:diagrams.loki3.com/BracketList"/>
    <dgm:cxn modelId="{DBB0B60A-29B7-461E-89A9-504F43F1F5F8}" type="presParOf" srcId="{5FE91977-0528-4018-900C-4B1846980BFD}" destId="{1E350534-4382-437B-96AC-997E286E6797}" srcOrd="1" destOrd="0" presId="urn:diagrams.loki3.com/BracketList"/>
    <dgm:cxn modelId="{2560D20E-775F-4223-92C3-B4E47F55478D}" type="presParOf" srcId="{5FE91977-0528-4018-900C-4B1846980BFD}" destId="{E3B9088A-5E7A-4640-ADE5-A1A087A5B330}" srcOrd="2" destOrd="0" presId="urn:diagrams.loki3.com/BracketList"/>
    <dgm:cxn modelId="{033CED37-50D1-45CC-95B0-5F5F84BC9AA7}" type="presParOf" srcId="{5FE91977-0528-4018-900C-4B1846980BFD}" destId="{37978A6F-7F2B-4B61-9C55-064F3139FDC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F62FFC-053F-4AE9-BA19-3D5EAA3251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#10" csCatId="colorful" phldr="1"/>
      <dgm:spPr/>
      <dgm:t>
        <a:bodyPr/>
        <a:lstStyle/>
        <a:p>
          <a:endParaRPr lang="en-US"/>
        </a:p>
      </dgm:t>
    </dgm:pt>
    <dgm:pt modelId="{CE712504-D0D2-4EB4-8C11-D389E8E16B1A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Government </a:t>
          </a:r>
          <a:br>
            <a:rPr lang="en-US" sz="2400" dirty="0" smtClean="0">
              <a:latin typeface="Franklin Gothic Medium Cond" panose="020B0606030402020204" pitchFamily="34" charset="0"/>
            </a:rPr>
          </a:br>
          <a:r>
            <a:rPr lang="en-US" sz="2400" dirty="0" smtClean="0">
              <a:latin typeface="Franklin Gothic Medium Cond" panose="020B0606030402020204" pitchFamily="34" charset="0"/>
            </a:rPr>
            <a:t>(Union + state)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574E5AF1-AE6F-4805-AB90-B88238FFD24A}" type="parTrans" cxnId="{6FF9E628-5CCB-477C-9E9B-56A725F4B892}">
      <dgm:prSet/>
      <dgm:spPr/>
      <dgm:t>
        <a:bodyPr/>
        <a:lstStyle/>
        <a:p>
          <a:endParaRPr lang="en-US" sz="2000">
            <a:latin typeface="Franklin Gothic Medium Cond" panose="020B0606030402020204" pitchFamily="34" charset="0"/>
          </a:endParaRPr>
        </a:p>
      </dgm:t>
    </dgm:pt>
    <dgm:pt modelId="{D0AE517C-9218-4C38-9F19-F24E6639F5BB}" type="sibTrans" cxnId="{6FF9E628-5CCB-477C-9E9B-56A725F4B892}">
      <dgm:prSet/>
      <dgm:spPr/>
      <dgm:t>
        <a:bodyPr/>
        <a:lstStyle/>
        <a:p>
          <a:endParaRPr lang="en-US" sz="2000">
            <a:latin typeface="Franklin Gothic Medium Cond" panose="020B0606030402020204" pitchFamily="34" charset="0"/>
          </a:endParaRPr>
        </a:p>
      </dgm:t>
    </dgm:pt>
    <dgm:pt modelId="{56E83558-AAD6-4F3D-A9F5-A17D9B1AF027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Employers </a:t>
          </a:r>
          <a:br>
            <a:rPr lang="en-US" sz="2400" dirty="0" smtClean="0">
              <a:latin typeface="Franklin Gothic Medium Cond" panose="020B0606030402020204" pitchFamily="34" charset="0"/>
            </a:rPr>
          </a:br>
          <a:r>
            <a:rPr lang="en-US" sz="2400" dirty="0" smtClean="0">
              <a:latin typeface="Franklin Gothic Medium Cond" panose="020B0606030402020204" pitchFamily="34" charset="0"/>
            </a:rPr>
            <a:t>(Boss)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B7FF12F2-1252-4F3F-92D3-5FAA91CD2581}" type="parTrans" cxnId="{F5A5219B-3B4A-4631-9973-228F30CE2643}">
      <dgm:prSet/>
      <dgm:spPr/>
      <dgm:t>
        <a:bodyPr/>
        <a:lstStyle/>
        <a:p>
          <a:endParaRPr lang="en-US" sz="2000">
            <a:latin typeface="Franklin Gothic Medium Cond" panose="020B0606030402020204" pitchFamily="34" charset="0"/>
          </a:endParaRPr>
        </a:p>
      </dgm:t>
    </dgm:pt>
    <dgm:pt modelId="{FC41C3FF-0583-4237-AF29-176386972F5E}" type="sibTrans" cxnId="{F5A5219B-3B4A-4631-9973-228F30CE2643}">
      <dgm:prSet/>
      <dgm:spPr/>
      <dgm:t>
        <a:bodyPr/>
        <a:lstStyle/>
        <a:p>
          <a:endParaRPr lang="en-US" sz="2000">
            <a:latin typeface="Franklin Gothic Medium Cond" panose="020B0606030402020204" pitchFamily="34" charset="0"/>
          </a:endParaRPr>
        </a:p>
      </dgm:t>
    </dgm:pt>
    <dgm:pt modelId="{D150B49D-6B5A-486E-90E4-17201E513CB6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Employees (worker)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56CFA543-9A85-425F-A9B9-51E619681812}" type="parTrans" cxnId="{25B5A3F9-4356-4EB9-9173-44990373398E}">
      <dgm:prSet/>
      <dgm:spPr/>
      <dgm:t>
        <a:bodyPr/>
        <a:lstStyle/>
        <a:p>
          <a:endParaRPr lang="en-US" sz="2000">
            <a:latin typeface="Franklin Gothic Medium Cond" panose="020B0606030402020204" pitchFamily="34" charset="0"/>
          </a:endParaRPr>
        </a:p>
      </dgm:t>
    </dgm:pt>
    <dgm:pt modelId="{47222495-7578-4386-B94E-648F52A54030}" type="sibTrans" cxnId="{25B5A3F9-4356-4EB9-9173-44990373398E}">
      <dgm:prSet/>
      <dgm:spPr/>
      <dgm:t>
        <a:bodyPr/>
        <a:lstStyle/>
        <a:p>
          <a:endParaRPr lang="en-US" sz="2000">
            <a:latin typeface="Franklin Gothic Medium Cond" panose="020B0606030402020204" pitchFamily="34" charset="0"/>
          </a:endParaRPr>
        </a:p>
      </dgm:t>
    </dgm:pt>
    <dgm:pt modelId="{FDE7AEF8-3370-4E08-A549-B600038134BA}">
      <dgm:prSet phldrT="[Text]"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Trustee Board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97FC8587-BD6A-46A8-A3FD-14FBFDCE3937}" type="parTrans" cxnId="{82F6C4AC-6561-45F3-B9C2-C64438BD79CA}">
      <dgm:prSet/>
      <dgm:spPr/>
      <dgm:t>
        <a:bodyPr/>
        <a:lstStyle/>
        <a:p>
          <a:endParaRPr lang="en-US" sz="2000">
            <a:latin typeface="Franklin Gothic Medium Cond" panose="020B0606030402020204" pitchFamily="34" charset="0"/>
          </a:endParaRPr>
        </a:p>
      </dgm:t>
    </dgm:pt>
    <dgm:pt modelId="{BCC7141A-2FDB-4B6C-8F42-AC7C75CBF90D}" type="sibTrans" cxnId="{82F6C4AC-6561-45F3-B9C2-C64438BD79CA}">
      <dgm:prSet/>
      <dgm:spPr/>
      <dgm:t>
        <a:bodyPr/>
        <a:lstStyle/>
        <a:p>
          <a:endParaRPr lang="en-US" sz="2000">
            <a:latin typeface="Franklin Gothic Medium Cond" panose="020B0606030402020204" pitchFamily="34" charset="0"/>
          </a:endParaRPr>
        </a:p>
      </dgm:t>
    </dgm:pt>
    <dgm:pt modelId="{87B1CC5E-7B7D-4149-BF03-0C02CC717044}">
      <dgm:prSet phldrT="[Text]"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15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B588A703-F598-4731-A0FB-302BE6EB0D1A}" type="parTrans" cxnId="{05FB2461-AE00-4A0C-8B42-E46DD359E41E}">
      <dgm:prSet/>
      <dgm:spPr/>
      <dgm:t>
        <a:bodyPr/>
        <a:lstStyle/>
        <a:p>
          <a:endParaRPr lang="en-US"/>
        </a:p>
      </dgm:t>
    </dgm:pt>
    <dgm:pt modelId="{C307A180-CAAC-48EC-9026-A5353BD8B713}" type="sibTrans" cxnId="{05FB2461-AE00-4A0C-8B42-E46DD359E41E}">
      <dgm:prSet/>
      <dgm:spPr/>
      <dgm:t>
        <a:bodyPr/>
        <a:lstStyle/>
        <a:p>
          <a:endParaRPr lang="en-US"/>
        </a:p>
      </dgm:t>
    </dgm:pt>
    <dgm:pt modelId="{022DE151-0D43-49D5-BC87-FD252BC17B0D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10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321AE580-3ED0-4EBF-8B71-7E684F38928D}" type="parTrans" cxnId="{D9B6CC9B-5BE3-481A-84F5-BD21ABD83006}">
      <dgm:prSet/>
      <dgm:spPr/>
      <dgm:t>
        <a:bodyPr/>
        <a:lstStyle/>
        <a:p>
          <a:endParaRPr lang="en-US"/>
        </a:p>
      </dgm:t>
    </dgm:pt>
    <dgm:pt modelId="{243E380B-9311-487B-A166-E4EACCF9E86D}" type="sibTrans" cxnId="{D9B6CC9B-5BE3-481A-84F5-BD21ABD83006}">
      <dgm:prSet/>
      <dgm:spPr/>
      <dgm:t>
        <a:bodyPr/>
        <a:lstStyle/>
        <a:p>
          <a:endParaRPr lang="en-US"/>
        </a:p>
      </dgm:t>
    </dgm:pt>
    <dgm:pt modelId="{9EF6E04C-7F2C-463D-9EC9-29CFC2CF6D12}">
      <dgm:prSet phldrT="[Text]"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10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7E4CD29F-3104-4D76-9ACA-A1B87E9D95EB}" type="parTrans" cxnId="{0D1B8D3E-E76D-4E5C-B3ED-8840BDF989A7}">
      <dgm:prSet/>
      <dgm:spPr/>
      <dgm:t>
        <a:bodyPr/>
        <a:lstStyle/>
        <a:p>
          <a:endParaRPr lang="en-US"/>
        </a:p>
      </dgm:t>
    </dgm:pt>
    <dgm:pt modelId="{28E517BF-235F-4A2F-9A0C-EA015FA72F7F}" type="sibTrans" cxnId="{0D1B8D3E-E76D-4E5C-B3ED-8840BDF989A7}">
      <dgm:prSet/>
      <dgm:spPr/>
      <dgm:t>
        <a:bodyPr/>
        <a:lstStyle/>
        <a:p>
          <a:endParaRPr lang="en-US"/>
        </a:p>
      </dgm:t>
    </dgm:pt>
    <dgm:pt modelId="{7D55237F-17BF-4549-934A-59C4254542CA}" type="pres">
      <dgm:prSet presAssocID="{F3F62FFC-053F-4AE9-BA19-3D5EAA3251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606949-BF4C-4164-8E3A-FE36ABB61CE3}" type="pres">
      <dgm:prSet presAssocID="{FDE7AEF8-3370-4E08-A549-B600038134BA}" presName="root1" presStyleCnt="0"/>
      <dgm:spPr/>
    </dgm:pt>
    <dgm:pt modelId="{90112FE0-647A-4398-B315-BFF8422AECEB}" type="pres">
      <dgm:prSet presAssocID="{FDE7AEF8-3370-4E08-A549-B600038134B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80FDC4-B8C0-4091-B0E2-16FEA900D496}" type="pres">
      <dgm:prSet presAssocID="{FDE7AEF8-3370-4E08-A549-B600038134BA}" presName="level2hierChild" presStyleCnt="0"/>
      <dgm:spPr/>
    </dgm:pt>
    <dgm:pt modelId="{724C4926-8232-4985-A5D8-09CCC843FD38}" type="pres">
      <dgm:prSet presAssocID="{574E5AF1-AE6F-4805-AB90-B88238FFD24A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64C62A83-4FCA-46C7-8EC2-6212E134815A}" type="pres">
      <dgm:prSet presAssocID="{574E5AF1-AE6F-4805-AB90-B88238FFD24A}" presName="connTx" presStyleLbl="parChTrans1D2" presStyleIdx="0" presStyleCnt="3"/>
      <dgm:spPr/>
      <dgm:t>
        <a:bodyPr/>
        <a:lstStyle/>
        <a:p>
          <a:endParaRPr lang="en-US"/>
        </a:p>
      </dgm:t>
    </dgm:pt>
    <dgm:pt modelId="{CD07B43A-8FE9-46DE-BBFE-1150E69D5546}" type="pres">
      <dgm:prSet presAssocID="{CE712504-D0D2-4EB4-8C11-D389E8E16B1A}" presName="root2" presStyleCnt="0"/>
      <dgm:spPr/>
    </dgm:pt>
    <dgm:pt modelId="{C8D8588E-382B-42D5-AFDA-19E5A670BFD6}" type="pres">
      <dgm:prSet presAssocID="{CE712504-D0D2-4EB4-8C11-D389E8E16B1A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080953-8BBB-431E-8D2E-6A83AE8EAD30}" type="pres">
      <dgm:prSet presAssocID="{CE712504-D0D2-4EB4-8C11-D389E8E16B1A}" presName="level3hierChild" presStyleCnt="0"/>
      <dgm:spPr/>
    </dgm:pt>
    <dgm:pt modelId="{1E936B3F-D135-442B-9423-AAF5C08A3E37}" type="pres">
      <dgm:prSet presAssocID="{B588A703-F598-4731-A0FB-302BE6EB0D1A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A22D3A3-5372-4BE5-96A1-AA8188F832F7}" type="pres">
      <dgm:prSet presAssocID="{B588A703-F598-4731-A0FB-302BE6EB0D1A}" presName="connTx" presStyleLbl="parChTrans1D3" presStyleIdx="0" presStyleCnt="3"/>
      <dgm:spPr/>
      <dgm:t>
        <a:bodyPr/>
        <a:lstStyle/>
        <a:p>
          <a:endParaRPr lang="en-US"/>
        </a:p>
      </dgm:t>
    </dgm:pt>
    <dgm:pt modelId="{2E9CACB5-D780-4396-9793-6701CFF1886E}" type="pres">
      <dgm:prSet presAssocID="{87B1CC5E-7B7D-4149-BF03-0C02CC717044}" presName="root2" presStyleCnt="0"/>
      <dgm:spPr/>
    </dgm:pt>
    <dgm:pt modelId="{A9ABF209-5F04-47AB-8A43-008CB45F51C5}" type="pres">
      <dgm:prSet presAssocID="{87B1CC5E-7B7D-4149-BF03-0C02CC717044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02271E-B40D-4E88-B2FC-CF30440D5A70}" type="pres">
      <dgm:prSet presAssocID="{87B1CC5E-7B7D-4149-BF03-0C02CC717044}" presName="level3hierChild" presStyleCnt="0"/>
      <dgm:spPr/>
    </dgm:pt>
    <dgm:pt modelId="{6CD45DA7-C718-4500-86E4-CB167998EF4F}" type="pres">
      <dgm:prSet presAssocID="{B7FF12F2-1252-4F3F-92D3-5FAA91CD2581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C1C6A906-05FB-498D-84EC-4B8E880B86E2}" type="pres">
      <dgm:prSet presAssocID="{B7FF12F2-1252-4F3F-92D3-5FAA91CD2581}" presName="connTx" presStyleLbl="parChTrans1D2" presStyleIdx="1" presStyleCnt="3"/>
      <dgm:spPr/>
      <dgm:t>
        <a:bodyPr/>
        <a:lstStyle/>
        <a:p>
          <a:endParaRPr lang="en-US"/>
        </a:p>
      </dgm:t>
    </dgm:pt>
    <dgm:pt modelId="{11C352E1-D138-4B32-9A2E-270C28817A19}" type="pres">
      <dgm:prSet presAssocID="{56E83558-AAD6-4F3D-A9F5-A17D9B1AF027}" presName="root2" presStyleCnt="0"/>
      <dgm:spPr/>
    </dgm:pt>
    <dgm:pt modelId="{F82E80DD-A44B-418E-85CD-FBAD2FCC76EA}" type="pres">
      <dgm:prSet presAssocID="{56E83558-AAD6-4F3D-A9F5-A17D9B1AF027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D7608B-9D65-409B-9B62-9B3DCAABBDF6}" type="pres">
      <dgm:prSet presAssocID="{56E83558-AAD6-4F3D-A9F5-A17D9B1AF027}" presName="level3hierChild" presStyleCnt="0"/>
      <dgm:spPr/>
    </dgm:pt>
    <dgm:pt modelId="{97AA33AA-ACF0-4013-9F57-DBB29B8D288E}" type="pres">
      <dgm:prSet presAssocID="{321AE580-3ED0-4EBF-8B71-7E684F38928D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2975BAC2-CD67-4B2F-B2F9-22691E429AA4}" type="pres">
      <dgm:prSet presAssocID="{321AE580-3ED0-4EBF-8B71-7E684F38928D}" presName="connTx" presStyleLbl="parChTrans1D3" presStyleIdx="1" presStyleCnt="3"/>
      <dgm:spPr/>
      <dgm:t>
        <a:bodyPr/>
        <a:lstStyle/>
        <a:p>
          <a:endParaRPr lang="en-US"/>
        </a:p>
      </dgm:t>
    </dgm:pt>
    <dgm:pt modelId="{3F97EFE0-2F03-49CE-87FB-3A2756E0F7A2}" type="pres">
      <dgm:prSet presAssocID="{022DE151-0D43-49D5-BC87-FD252BC17B0D}" presName="root2" presStyleCnt="0"/>
      <dgm:spPr/>
    </dgm:pt>
    <dgm:pt modelId="{015DAE13-FE7A-4C74-A5B6-02FEA782BBD7}" type="pres">
      <dgm:prSet presAssocID="{022DE151-0D43-49D5-BC87-FD252BC17B0D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33BA52-617D-44DA-B48D-972E86521D2A}" type="pres">
      <dgm:prSet presAssocID="{022DE151-0D43-49D5-BC87-FD252BC17B0D}" presName="level3hierChild" presStyleCnt="0"/>
      <dgm:spPr/>
    </dgm:pt>
    <dgm:pt modelId="{6281EFDD-454D-4E9C-AB59-5D59AC352A7A}" type="pres">
      <dgm:prSet presAssocID="{56CFA543-9A85-425F-A9B9-51E619681812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20BBABF-1CE6-4207-AF9F-43AF49F11A9E}" type="pres">
      <dgm:prSet presAssocID="{56CFA543-9A85-425F-A9B9-51E619681812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523A647-760D-4EF2-9CA7-1CE0AE51AE8F}" type="pres">
      <dgm:prSet presAssocID="{D150B49D-6B5A-486E-90E4-17201E513CB6}" presName="root2" presStyleCnt="0"/>
      <dgm:spPr/>
    </dgm:pt>
    <dgm:pt modelId="{C16F5255-DD5F-47BA-9523-A308B2061A6B}" type="pres">
      <dgm:prSet presAssocID="{D150B49D-6B5A-486E-90E4-17201E513CB6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0E6BBA-CCE0-494E-920E-BCF2978C38B5}" type="pres">
      <dgm:prSet presAssocID="{D150B49D-6B5A-486E-90E4-17201E513CB6}" presName="level3hierChild" presStyleCnt="0"/>
      <dgm:spPr/>
    </dgm:pt>
    <dgm:pt modelId="{E09D32C0-6C50-4088-907C-21F01C1286FA}" type="pres">
      <dgm:prSet presAssocID="{7E4CD29F-3104-4D76-9ACA-A1B87E9D95EB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CA096A36-5873-4F48-ABA2-24C30D568537}" type="pres">
      <dgm:prSet presAssocID="{7E4CD29F-3104-4D76-9ACA-A1B87E9D95EB}" presName="connTx" presStyleLbl="parChTrans1D3" presStyleIdx="2" presStyleCnt="3"/>
      <dgm:spPr/>
      <dgm:t>
        <a:bodyPr/>
        <a:lstStyle/>
        <a:p>
          <a:endParaRPr lang="en-US"/>
        </a:p>
      </dgm:t>
    </dgm:pt>
    <dgm:pt modelId="{C535A45E-5E4A-4B43-94C1-2E7A058357D7}" type="pres">
      <dgm:prSet presAssocID="{9EF6E04C-7F2C-463D-9EC9-29CFC2CF6D12}" presName="root2" presStyleCnt="0"/>
      <dgm:spPr/>
    </dgm:pt>
    <dgm:pt modelId="{544A3AE0-9BE7-4E5C-96C6-11480AC35CB0}" type="pres">
      <dgm:prSet presAssocID="{9EF6E04C-7F2C-463D-9EC9-29CFC2CF6D12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19BB72-E224-4316-95B6-6FF3353305BC}" type="pres">
      <dgm:prSet presAssocID="{9EF6E04C-7F2C-463D-9EC9-29CFC2CF6D12}" presName="level3hierChild" presStyleCnt="0"/>
      <dgm:spPr/>
    </dgm:pt>
  </dgm:ptLst>
  <dgm:cxnLst>
    <dgm:cxn modelId="{E3E65943-F9C6-4615-BB44-6A9FBA535F0F}" type="presOf" srcId="{9EF6E04C-7F2C-463D-9EC9-29CFC2CF6D12}" destId="{544A3AE0-9BE7-4E5C-96C6-11480AC35CB0}" srcOrd="0" destOrd="0" presId="urn:microsoft.com/office/officeart/2008/layout/HorizontalMultiLevelHierarchy"/>
    <dgm:cxn modelId="{0D1B8D3E-E76D-4E5C-B3ED-8840BDF989A7}" srcId="{D150B49D-6B5A-486E-90E4-17201E513CB6}" destId="{9EF6E04C-7F2C-463D-9EC9-29CFC2CF6D12}" srcOrd="0" destOrd="0" parTransId="{7E4CD29F-3104-4D76-9ACA-A1B87E9D95EB}" sibTransId="{28E517BF-235F-4A2F-9A0C-EA015FA72F7F}"/>
    <dgm:cxn modelId="{6FF9E628-5CCB-477C-9E9B-56A725F4B892}" srcId="{FDE7AEF8-3370-4E08-A549-B600038134BA}" destId="{CE712504-D0D2-4EB4-8C11-D389E8E16B1A}" srcOrd="0" destOrd="0" parTransId="{574E5AF1-AE6F-4805-AB90-B88238FFD24A}" sibTransId="{D0AE517C-9218-4C38-9F19-F24E6639F5BB}"/>
    <dgm:cxn modelId="{7C36DB84-B423-4A92-8AC9-1ED1F005D26C}" type="presOf" srcId="{F3F62FFC-053F-4AE9-BA19-3D5EAA3251A4}" destId="{7D55237F-17BF-4549-934A-59C4254542CA}" srcOrd="0" destOrd="0" presId="urn:microsoft.com/office/officeart/2008/layout/HorizontalMultiLevelHierarchy"/>
    <dgm:cxn modelId="{25B5A3F9-4356-4EB9-9173-44990373398E}" srcId="{FDE7AEF8-3370-4E08-A549-B600038134BA}" destId="{D150B49D-6B5A-486E-90E4-17201E513CB6}" srcOrd="2" destOrd="0" parTransId="{56CFA543-9A85-425F-A9B9-51E619681812}" sibTransId="{47222495-7578-4386-B94E-648F52A54030}"/>
    <dgm:cxn modelId="{CE327807-F4BE-4384-8E90-2CA40EB520DF}" type="presOf" srcId="{B7FF12F2-1252-4F3F-92D3-5FAA91CD2581}" destId="{C1C6A906-05FB-498D-84EC-4B8E880B86E2}" srcOrd="1" destOrd="0" presId="urn:microsoft.com/office/officeart/2008/layout/HorizontalMultiLevelHierarchy"/>
    <dgm:cxn modelId="{8ED37491-A257-44BF-9226-949E78BFF15A}" type="presOf" srcId="{B588A703-F598-4731-A0FB-302BE6EB0D1A}" destId="{1E936B3F-D135-442B-9423-AAF5C08A3E37}" srcOrd="0" destOrd="0" presId="urn:microsoft.com/office/officeart/2008/layout/HorizontalMultiLevelHierarchy"/>
    <dgm:cxn modelId="{7FF6FC21-3BF8-48AA-AE9B-5EDA8945F0C0}" type="presOf" srcId="{574E5AF1-AE6F-4805-AB90-B88238FFD24A}" destId="{64C62A83-4FCA-46C7-8EC2-6212E134815A}" srcOrd="1" destOrd="0" presId="urn:microsoft.com/office/officeart/2008/layout/HorizontalMultiLevelHierarchy"/>
    <dgm:cxn modelId="{B0B015A4-FB75-4376-95EC-A980503485CC}" type="presOf" srcId="{B7FF12F2-1252-4F3F-92D3-5FAA91CD2581}" destId="{6CD45DA7-C718-4500-86E4-CB167998EF4F}" srcOrd="0" destOrd="0" presId="urn:microsoft.com/office/officeart/2008/layout/HorizontalMultiLevelHierarchy"/>
    <dgm:cxn modelId="{F5A5219B-3B4A-4631-9973-228F30CE2643}" srcId="{FDE7AEF8-3370-4E08-A549-B600038134BA}" destId="{56E83558-AAD6-4F3D-A9F5-A17D9B1AF027}" srcOrd="1" destOrd="0" parTransId="{B7FF12F2-1252-4F3F-92D3-5FAA91CD2581}" sibTransId="{FC41C3FF-0583-4237-AF29-176386972F5E}"/>
    <dgm:cxn modelId="{32392722-65DC-42E0-808F-7E194C54B3A1}" type="presOf" srcId="{022DE151-0D43-49D5-BC87-FD252BC17B0D}" destId="{015DAE13-FE7A-4C74-A5B6-02FEA782BBD7}" srcOrd="0" destOrd="0" presId="urn:microsoft.com/office/officeart/2008/layout/HorizontalMultiLevelHierarchy"/>
    <dgm:cxn modelId="{DBB6ED14-9280-48AE-9BC4-06E741C010E7}" type="presOf" srcId="{B588A703-F598-4731-A0FB-302BE6EB0D1A}" destId="{FA22D3A3-5372-4BE5-96A1-AA8188F832F7}" srcOrd="1" destOrd="0" presId="urn:microsoft.com/office/officeart/2008/layout/HorizontalMultiLevelHierarchy"/>
    <dgm:cxn modelId="{F6150C5F-EDC6-4F0B-A378-967F5D1BB8D7}" type="presOf" srcId="{56CFA543-9A85-425F-A9B9-51E619681812}" destId="{6281EFDD-454D-4E9C-AB59-5D59AC352A7A}" srcOrd="0" destOrd="0" presId="urn:microsoft.com/office/officeart/2008/layout/HorizontalMultiLevelHierarchy"/>
    <dgm:cxn modelId="{2CA3281D-BA65-43BC-8C6C-A3EE258195E5}" type="presOf" srcId="{321AE580-3ED0-4EBF-8B71-7E684F38928D}" destId="{2975BAC2-CD67-4B2F-B2F9-22691E429AA4}" srcOrd="1" destOrd="0" presId="urn:microsoft.com/office/officeart/2008/layout/HorizontalMultiLevelHierarchy"/>
    <dgm:cxn modelId="{DD29C588-E20F-4337-90BB-4A125324523A}" type="presOf" srcId="{FDE7AEF8-3370-4E08-A549-B600038134BA}" destId="{90112FE0-647A-4398-B315-BFF8422AECEB}" srcOrd="0" destOrd="0" presId="urn:microsoft.com/office/officeart/2008/layout/HorizontalMultiLevelHierarchy"/>
    <dgm:cxn modelId="{2B29B54C-2FC0-4C15-824B-090BC6C30D9C}" type="presOf" srcId="{CE712504-D0D2-4EB4-8C11-D389E8E16B1A}" destId="{C8D8588E-382B-42D5-AFDA-19E5A670BFD6}" srcOrd="0" destOrd="0" presId="urn:microsoft.com/office/officeart/2008/layout/HorizontalMultiLevelHierarchy"/>
    <dgm:cxn modelId="{C81E2D75-7C70-4930-9D89-0869D9DAF4AC}" type="presOf" srcId="{D150B49D-6B5A-486E-90E4-17201E513CB6}" destId="{C16F5255-DD5F-47BA-9523-A308B2061A6B}" srcOrd="0" destOrd="0" presId="urn:microsoft.com/office/officeart/2008/layout/HorizontalMultiLevelHierarchy"/>
    <dgm:cxn modelId="{B8AE77CA-A370-4CC1-9635-B833E9024C17}" type="presOf" srcId="{56CFA543-9A85-425F-A9B9-51E619681812}" destId="{220BBABF-1CE6-4207-AF9F-43AF49F11A9E}" srcOrd="1" destOrd="0" presId="urn:microsoft.com/office/officeart/2008/layout/HorizontalMultiLevelHierarchy"/>
    <dgm:cxn modelId="{316B6089-0A0F-4AA5-94A2-BD5096A7C804}" type="presOf" srcId="{7E4CD29F-3104-4D76-9ACA-A1B87E9D95EB}" destId="{E09D32C0-6C50-4088-907C-21F01C1286FA}" srcOrd="0" destOrd="0" presId="urn:microsoft.com/office/officeart/2008/layout/HorizontalMultiLevelHierarchy"/>
    <dgm:cxn modelId="{4BEE437A-C89C-45BF-A5D1-D537C3E1245D}" type="presOf" srcId="{56E83558-AAD6-4F3D-A9F5-A17D9B1AF027}" destId="{F82E80DD-A44B-418E-85CD-FBAD2FCC76EA}" srcOrd="0" destOrd="0" presId="urn:microsoft.com/office/officeart/2008/layout/HorizontalMultiLevelHierarchy"/>
    <dgm:cxn modelId="{D9B6CC9B-5BE3-481A-84F5-BD21ABD83006}" srcId="{56E83558-AAD6-4F3D-A9F5-A17D9B1AF027}" destId="{022DE151-0D43-49D5-BC87-FD252BC17B0D}" srcOrd="0" destOrd="0" parTransId="{321AE580-3ED0-4EBF-8B71-7E684F38928D}" sibTransId="{243E380B-9311-487B-A166-E4EACCF9E86D}"/>
    <dgm:cxn modelId="{82F6C4AC-6561-45F3-B9C2-C64438BD79CA}" srcId="{F3F62FFC-053F-4AE9-BA19-3D5EAA3251A4}" destId="{FDE7AEF8-3370-4E08-A549-B600038134BA}" srcOrd="0" destOrd="0" parTransId="{97FC8587-BD6A-46A8-A3FD-14FBFDCE3937}" sibTransId="{BCC7141A-2FDB-4B6C-8F42-AC7C75CBF90D}"/>
    <dgm:cxn modelId="{1E9BF67A-314F-4B2E-9BE7-067908E554F9}" type="presOf" srcId="{321AE580-3ED0-4EBF-8B71-7E684F38928D}" destId="{97AA33AA-ACF0-4013-9F57-DBB29B8D288E}" srcOrd="0" destOrd="0" presId="urn:microsoft.com/office/officeart/2008/layout/HorizontalMultiLevelHierarchy"/>
    <dgm:cxn modelId="{1D38461A-A57E-4C10-B7E6-1673A930B518}" type="presOf" srcId="{87B1CC5E-7B7D-4149-BF03-0C02CC717044}" destId="{A9ABF209-5F04-47AB-8A43-008CB45F51C5}" srcOrd="0" destOrd="0" presId="urn:microsoft.com/office/officeart/2008/layout/HorizontalMultiLevelHierarchy"/>
    <dgm:cxn modelId="{05FB2461-AE00-4A0C-8B42-E46DD359E41E}" srcId="{CE712504-D0D2-4EB4-8C11-D389E8E16B1A}" destId="{87B1CC5E-7B7D-4149-BF03-0C02CC717044}" srcOrd="0" destOrd="0" parTransId="{B588A703-F598-4731-A0FB-302BE6EB0D1A}" sibTransId="{C307A180-CAAC-48EC-9026-A5353BD8B713}"/>
    <dgm:cxn modelId="{6B72B42C-F5B2-4DAD-82D0-9D60E74030EF}" type="presOf" srcId="{7E4CD29F-3104-4D76-9ACA-A1B87E9D95EB}" destId="{CA096A36-5873-4F48-ABA2-24C30D568537}" srcOrd="1" destOrd="0" presId="urn:microsoft.com/office/officeart/2008/layout/HorizontalMultiLevelHierarchy"/>
    <dgm:cxn modelId="{CB571B07-CCA3-454D-A5A5-1C1C28A58DC0}" type="presOf" srcId="{574E5AF1-AE6F-4805-AB90-B88238FFD24A}" destId="{724C4926-8232-4985-A5D8-09CCC843FD38}" srcOrd="0" destOrd="0" presId="urn:microsoft.com/office/officeart/2008/layout/HorizontalMultiLevelHierarchy"/>
    <dgm:cxn modelId="{3E72C610-DBBF-49B2-9CDF-651C0E348945}" type="presParOf" srcId="{7D55237F-17BF-4549-934A-59C4254542CA}" destId="{F8606949-BF4C-4164-8E3A-FE36ABB61CE3}" srcOrd="0" destOrd="0" presId="urn:microsoft.com/office/officeart/2008/layout/HorizontalMultiLevelHierarchy"/>
    <dgm:cxn modelId="{24DBD678-9B5E-42BB-B7C7-F9A2DFF06F5E}" type="presParOf" srcId="{F8606949-BF4C-4164-8E3A-FE36ABB61CE3}" destId="{90112FE0-647A-4398-B315-BFF8422AECEB}" srcOrd="0" destOrd="0" presId="urn:microsoft.com/office/officeart/2008/layout/HorizontalMultiLevelHierarchy"/>
    <dgm:cxn modelId="{B60DB27C-DB6B-4B8E-82E7-29E86D9F6ED5}" type="presParOf" srcId="{F8606949-BF4C-4164-8E3A-FE36ABB61CE3}" destId="{B980FDC4-B8C0-4091-B0E2-16FEA900D496}" srcOrd="1" destOrd="0" presId="urn:microsoft.com/office/officeart/2008/layout/HorizontalMultiLevelHierarchy"/>
    <dgm:cxn modelId="{B39A86E3-D1F9-4956-A04E-735BABE1CDA7}" type="presParOf" srcId="{B980FDC4-B8C0-4091-B0E2-16FEA900D496}" destId="{724C4926-8232-4985-A5D8-09CCC843FD38}" srcOrd="0" destOrd="0" presId="urn:microsoft.com/office/officeart/2008/layout/HorizontalMultiLevelHierarchy"/>
    <dgm:cxn modelId="{0BE744BD-61E3-4749-89C5-19B6760EB35C}" type="presParOf" srcId="{724C4926-8232-4985-A5D8-09CCC843FD38}" destId="{64C62A83-4FCA-46C7-8EC2-6212E134815A}" srcOrd="0" destOrd="0" presId="urn:microsoft.com/office/officeart/2008/layout/HorizontalMultiLevelHierarchy"/>
    <dgm:cxn modelId="{859AFB39-8F42-4967-BA28-0D9145493667}" type="presParOf" srcId="{B980FDC4-B8C0-4091-B0E2-16FEA900D496}" destId="{CD07B43A-8FE9-46DE-BBFE-1150E69D5546}" srcOrd="1" destOrd="0" presId="urn:microsoft.com/office/officeart/2008/layout/HorizontalMultiLevelHierarchy"/>
    <dgm:cxn modelId="{5B70183A-E6E2-44C0-BCA1-B68668F030D2}" type="presParOf" srcId="{CD07B43A-8FE9-46DE-BBFE-1150E69D5546}" destId="{C8D8588E-382B-42D5-AFDA-19E5A670BFD6}" srcOrd="0" destOrd="0" presId="urn:microsoft.com/office/officeart/2008/layout/HorizontalMultiLevelHierarchy"/>
    <dgm:cxn modelId="{10A91FB9-7DE7-435B-AE7C-586F03AC6EFC}" type="presParOf" srcId="{CD07B43A-8FE9-46DE-BBFE-1150E69D5546}" destId="{82080953-8BBB-431E-8D2E-6A83AE8EAD30}" srcOrd="1" destOrd="0" presId="urn:microsoft.com/office/officeart/2008/layout/HorizontalMultiLevelHierarchy"/>
    <dgm:cxn modelId="{996B077F-1559-4154-936D-E680F198A562}" type="presParOf" srcId="{82080953-8BBB-431E-8D2E-6A83AE8EAD30}" destId="{1E936B3F-D135-442B-9423-AAF5C08A3E37}" srcOrd="0" destOrd="0" presId="urn:microsoft.com/office/officeart/2008/layout/HorizontalMultiLevelHierarchy"/>
    <dgm:cxn modelId="{D7CC460D-683F-44C4-BDE0-58FE665D8B29}" type="presParOf" srcId="{1E936B3F-D135-442B-9423-AAF5C08A3E37}" destId="{FA22D3A3-5372-4BE5-96A1-AA8188F832F7}" srcOrd="0" destOrd="0" presId="urn:microsoft.com/office/officeart/2008/layout/HorizontalMultiLevelHierarchy"/>
    <dgm:cxn modelId="{D90BEF06-E4AE-461B-8460-69D536D1C88C}" type="presParOf" srcId="{82080953-8BBB-431E-8D2E-6A83AE8EAD30}" destId="{2E9CACB5-D780-4396-9793-6701CFF1886E}" srcOrd="1" destOrd="0" presId="urn:microsoft.com/office/officeart/2008/layout/HorizontalMultiLevelHierarchy"/>
    <dgm:cxn modelId="{9FAF2A63-B2FD-4937-8C13-575D64ED6942}" type="presParOf" srcId="{2E9CACB5-D780-4396-9793-6701CFF1886E}" destId="{A9ABF209-5F04-47AB-8A43-008CB45F51C5}" srcOrd="0" destOrd="0" presId="urn:microsoft.com/office/officeart/2008/layout/HorizontalMultiLevelHierarchy"/>
    <dgm:cxn modelId="{CDC2CE94-AD81-4F2A-B7CE-3226288EF3C5}" type="presParOf" srcId="{2E9CACB5-D780-4396-9793-6701CFF1886E}" destId="{7F02271E-B40D-4E88-B2FC-CF30440D5A70}" srcOrd="1" destOrd="0" presId="urn:microsoft.com/office/officeart/2008/layout/HorizontalMultiLevelHierarchy"/>
    <dgm:cxn modelId="{7A997893-0BDB-4128-8452-D3349C226BF2}" type="presParOf" srcId="{B980FDC4-B8C0-4091-B0E2-16FEA900D496}" destId="{6CD45DA7-C718-4500-86E4-CB167998EF4F}" srcOrd="2" destOrd="0" presId="urn:microsoft.com/office/officeart/2008/layout/HorizontalMultiLevelHierarchy"/>
    <dgm:cxn modelId="{6E6A3677-6795-4A0B-B3B9-F8C80ACCF925}" type="presParOf" srcId="{6CD45DA7-C718-4500-86E4-CB167998EF4F}" destId="{C1C6A906-05FB-498D-84EC-4B8E880B86E2}" srcOrd="0" destOrd="0" presId="urn:microsoft.com/office/officeart/2008/layout/HorizontalMultiLevelHierarchy"/>
    <dgm:cxn modelId="{058903DA-5B64-42E0-BAF0-88078BF67012}" type="presParOf" srcId="{B980FDC4-B8C0-4091-B0E2-16FEA900D496}" destId="{11C352E1-D138-4B32-9A2E-270C28817A19}" srcOrd="3" destOrd="0" presId="urn:microsoft.com/office/officeart/2008/layout/HorizontalMultiLevelHierarchy"/>
    <dgm:cxn modelId="{DFE1A40B-4316-4941-BAFA-0330685480C1}" type="presParOf" srcId="{11C352E1-D138-4B32-9A2E-270C28817A19}" destId="{F82E80DD-A44B-418E-85CD-FBAD2FCC76EA}" srcOrd="0" destOrd="0" presId="urn:microsoft.com/office/officeart/2008/layout/HorizontalMultiLevelHierarchy"/>
    <dgm:cxn modelId="{34C2F1D0-57B0-4D1F-9381-96377874052E}" type="presParOf" srcId="{11C352E1-D138-4B32-9A2E-270C28817A19}" destId="{D3D7608B-9D65-409B-9B62-9B3DCAABBDF6}" srcOrd="1" destOrd="0" presId="urn:microsoft.com/office/officeart/2008/layout/HorizontalMultiLevelHierarchy"/>
    <dgm:cxn modelId="{1EF1CCEF-0B3B-420F-95FD-CE6BD08993EA}" type="presParOf" srcId="{D3D7608B-9D65-409B-9B62-9B3DCAABBDF6}" destId="{97AA33AA-ACF0-4013-9F57-DBB29B8D288E}" srcOrd="0" destOrd="0" presId="urn:microsoft.com/office/officeart/2008/layout/HorizontalMultiLevelHierarchy"/>
    <dgm:cxn modelId="{F7538178-D3EF-4ABD-AFC5-61D2B607965B}" type="presParOf" srcId="{97AA33AA-ACF0-4013-9F57-DBB29B8D288E}" destId="{2975BAC2-CD67-4B2F-B2F9-22691E429AA4}" srcOrd="0" destOrd="0" presId="urn:microsoft.com/office/officeart/2008/layout/HorizontalMultiLevelHierarchy"/>
    <dgm:cxn modelId="{14DF5B4A-43DA-4C6D-B9BB-90A4953C8248}" type="presParOf" srcId="{D3D7608B-9D65-409B-9B62-9B3DCAABBDF6}" destId="{3F97EFE0-2F03-49CE-87FB-3A2756E0F7A2}" srcOrd="1" destOrd="0" presId="urn:microsoft.com/office/officeart/2008/layout/HorizontalMultiLevelHierarchy"/>
    <dgm:cxn modelId="{642E9462-5EED-4673-8E9F-14D87EA9242B}" type="presParOf" srcId="{3F97EFE0-2F03-49CE-87FB-3A2756E0F7A2}" destId="{015DAE13-FE7A-4C74-A5B6-02FEA782BBD7}" srcOrd="0" destOrd="0" presId="urn:microsoft.com/office/officeart/2008/layout/HorizontalMultiLevelHierarchy"/>
    <dgm:cxn modelId="{90FEDBDD-580E-4201-B59B-D18B777259EC}" type="presParOf" srcId="{3F97EFE0-2F03-49CE-87FB-3A2756E0F7A2}" destId="{C633BA52-617D-44DA-B48D-972E86521D2A}" srcOrd="1" destOrd="0" presId="urn:microsoft.com/office/officeart/2008/layout/HorizontalMultiLevelHierarchy"/>
    <dgm:cxn modelId="{1D2BFC24-A489-44DD-A2AB-4416D78F7813}" type="presParOf" srcId="{B980FDC4-B8C0-4091-B0E2-16FEA900D496}" destId="{6281EFDD-454D-4E9C-AB59-5D59AC352A7A}" srcOrd="4" destOrd="0" presId="urn:microsoft.com/office/officeart/2008/layout/HorizontalMultiLevelHierarchy"/>
    <dgm:cxn modelId="{A4599F3F-9F55-4425-BA2D-9DFCC9541AA4}" type="presParOf" srcId="{6281EFDD-454D-4E9C-AB59-5D59AC352A7A}" destId="{220BBABF-1CE6-4207-AF9F-43AF49F11A9E}" srcOrd="0" destOrd="0" presId="urn:microsoft.com/office/officeart/2008/layout/HorizontalMultiLevelHierarchy"/>
    <dgm:cxn modelId="{78639807-A845-4C35-8E08-971BA5C4AF0B}" type="presParOf" srcId="{B980FDC4-B8C0-4091-B0E2-16FEA900D496}" destId="{6523A647-760D-4EF2-9CA7-1CE0AE51AE8F}" srcOrd="5" destOrd="0" presId="urn:microsoft.com/office/officeart/2008/layout/HorizontalMultiLevelHierarchy"/>
    <dgm:cxn modelId="{BDF38F1B-C046-4CF9-8A00-792ED0465EB6}" type="presParOf" srcId="{6523A647-760D-4EF2-9CA7-1CE0AE51AE8F}" destId="{C16F5255-DD5F-47BA-9523-A308B2061A6B}" srcOrd="0" destOrd="0" presId="urn:microsoft.com/office/officeart/2008/layout/HorizontalMultiLevelHierarchy"/>
    <dgm:cxn modelId="{DB1608A3-E063-4E25-A479-5FF4AF25DD58}" type="presParOf" srcId="{6523A647-760D-4EF2-9CA7-1CE0AE51AE8F}" destId="{4E0E6BBA-CCE0-494E-920E-BCF2978C38B5}" srcOrd="1" destOrd="0" presId="urn:microsoft.com/office/officeart/2008/layout/HorizontalMultiLevelHierarchy"/>
    <dgm:cxn modelId="{1F36F5EE-CC14-45DB-B747-DE78E2251E94}" type="presParOf" srcId="{4E0E6BBA-CCE0-494E-920E-BCF2978C38B5}" destId="{E09D32C0-6C50-4088-907C-21F01C1286FA}" srcOrd="0" destOrd="0" presId="urn:microsoft.com/office/officeart/2008/layout/HorizontalMultiLevelHierarchy"/>
    <dgm:cxn modelId="{78760ED7-13D0-44F7-BABF-510D00DFC180}" type="presParOf" srcId="{E09D32C0-6C50-4088-907C-21F01C1286FA}" destId="{CA096A36-5873-4F48-ABA2-24C30D568537}" srcOrd="0" destOrd="0" presId="urn:microsoft.com/office/officeart/2008/layout/HorizontalMultiLevelHierarchy"/>
    <dgm:cxn modelId="{85DFC196-D764-451F-95B5-5CF7695584F8}" type="presParOf" srcId="{4E0E6BBA-CCE0-494E-920E-BCF2978C38B5}" destId="{C535A45E-5E4A-4B43-94C1-2E7A058357D7}" srcOrd="1" destOrd="0" presId="urn:microsoft.com/office/officeart/2008/layout/HorizontalMultiLevelHierarchy"/>
    <dgm:cxn modelId="{2DED23FC-7660-47C0-B775-9BE82EDD263B}" type="presParOf" srcId="{C535A45E-5E4A-4B43-94C1-2E7A058357D7}" destId="{544A3AE0-9BE7-4E5C-96C6-11480AC35CB0}" srcOrd="0" destOrd="0" presId="urn:microsoft.com/office/officeart/2008/layout/HorizontalMultiLevelHierarchy"/>
    <dgm:cxn modelId="{EA73110A-1533-40F6-8FD7-4C654DFCF3AB}" type="presParOf" srcId="{C535A45E-5E4A-4B43-94C1-2E7A058357D7}" destId="{C019BB72-E224-4316-95B6-6FF3353305B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5B8B05-5C15-40B4-95B2-39468C49723D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</dgm:pt>
    <dgm:pt modelId="{BED8F898-4091-4183-9EDB-060D80570B8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3 schemes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C3C676F-22CC-4389-A5D0-9C23B4DDBC1F}" type="parTrans" cxnId="{5F80D016-E666-428F-8E5A-828928264BE0}">
      <dgm:prSet/>
      <dgm:spPr/>
      <dgm:t>
        <a:bodyPr/>
        <a:lstStyle/>
        <a:p>
          <a:endParaRPr lang="en-US"/>
        </a:p>
      </dgm:t>
    </dgm:pt>
    <dgm:pt modelId="{7C22517E-E0C5-48C0-9601-D5D0159DF9BA}" type="sibTrans" cxnId="{5F80D016-E666-428F-8E5A-828928264BE0}">
      <dgm:prSet/>
      <dgm:spPr/>
      <dgm:t>
        <a:bodyPr/>
        <a:lstStyle/>
        <a:p>
          <a:endParaRPr lang="en-US"/>
        </a:p>
      </dgm:t>
    </dgm:pt>
    <dgm:pt modelId="{807CE952-A4E0-4906-897B-8A9A6F7282C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Pension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C70F943-B317-41EE-A7F4-EC481E39795D}" type="parTrans" cxnId="{B2D95AC9-E6FD-4CD7-8C6D-8E65D2F28DFA}">
      <dgm:prSet/>
      <dgm:spPr/>
      <dgm:t>
        <a:bodyPr/>
        <a:lstStyle/>
        <a:p>
          <a:endParaRPr lang="en-US"/>
        </a:p>
      </dgm:t>
    </dgm:pt>
    <dgm:pt modelId="{0A0BA157-1293-4F4F-B69A-173FC5AADF33}" type="sibTrans" cxnId="{B2D95AC9-E6FD-4CD7-8C6D-8E65D2F28DFA}">
      <dgm:prSet/>
      <dgm:spPr/>
      <dgm:t>
        <a:bodyPr/>
        <a:lstStyle/>
        <a:p>
          <a:endParaRPr lang="en-US"/>
        </a:p>
      </dgm:t>
    </dgm:pt>
    <dgm:pt modelId="{6352E2B0-5D04-4A24-A642-DDF2E3E218C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Provident Fund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D3F7C3-814D-4787-9244-B6DBA2762A58}" type="parTrans" cxnId="{5B85E848-CD31-4428-8F20-BBE6F9D722A2}">
      <dgm:prSet/>
      <dgm:spPr/>
      <dgm:t>
        <a:bodyPr/>
        <a:lstStyle/>
        <a:p>
          <a:endParaRPr lang="en-US"/>
        </a:p>
      </dgm:t>
    </dgm:pt>
    <dgm:pt modelId="{26905922-9F53-42C7-A2C6-0BB0AFC1AD9E}" type="sibTrans" cxnId="{5B85E848-CD31-4428-8F20-BBE6F9D722A2}">
      <dgm:prSet/>
      <dgm:spPr/>
      <dgm:t>
        <a:bodyPr/>
        <a:lstStyle/>
        <a:p>
          <a:endParaRPr lang="en-US"/>
        </a:p>
      </dgm:t>
    </dgm:pt>
    <dgm:pt modelId="{2F735D73-3208-4627-90A4-BECC3E4A97C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1955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C95599D-62CA-443B-8758-F01C7E179B0A}" type="parTrans" cxnId="{4A092C58-C362-48C5-9C28-4FA3E7C1BDCB}">
      <dgm:prSet/>
      <dgm:spPr/>
      <dgm:t>
        <a:bodyPr/>
        <a:lstStyle/>
        <a:p>
          <a:endParaRPr lang="en-US"/>
        </a:p>
      </dgm:t>
    </dgm:pt>
    <dgm:pt modelId="{0120ACA5-660E-4961-9C5A-144B11C4401C}" type="sibTrans" cxnId="{4A092C58-C362-48C5-9C28-4FA3E7C1BDCB}">
      <dgm:prSet/>
      <dgm:spPr/>
      <dgm:t>
        <a:bodyPr/>
        <a:lstStyle/>
        <a:p>
          <a:endParaRPr lang="en-US"/>
        </a:p>
      </dgm:t>
    </dgm:pt>
    <dgm:pt modelId="{B7D9C0A6-1A8B-438A-9F08-2618E68F1496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1995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4BE526-DA32-448D-B3FB-97C2984E0C92}" type="parTrans" cxnId="{520A0D2F-44CD-4E6C-964C-AD8A3C751122}">
      <dgm:prSet/>
      <dgm:spPr/>
      <dgm:t>
        <a:bodyPr/>
        <a:lstStyle/>
        <a:p>
          <a:endParaRPr lang="en-US"/>
        </a:p>
      </dgm:t>
    </dgm:pt>
    <dgm:pt modelId="{76ECE7B2-5233-4389-9F7D-B7EFC74FB7E8}" type="sibTrans" cxnId="{520A0D2F-44CD-4E6C-964C-AD8A3C751122}">
      <dgm:prSet/>
      <dgm:spPr/>
      <dgm:t>
        <a:bodyPr/>
        <a:lstStyle/>
        <a:p>
          <a:endParaRPr lang="en-US"/>
        </a:p>
      </dgm:t>
    </dgm:pt>
    <dgm:pt modelId="{B5D87F1F-5706-4EEA-9549-9C2C171FE00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Deposit Linked Insurance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42576CD-1D80-4276-9AD4-FC41F18D5AFD}" type="parTrans" cxnId="{8B9987E9-7644-4BD0-9014-D78B87183E8F}">
      <dgm:prSet/>
      <dgm:spPr/>
      <dgm:t>
        <a:bodyPr/>
        <a:lstStyle/>
        <a:p>
          <a:endParaRPr lang="en-US"/>
        </a:p>
      </dgm:t>
    </dgm:pt>
    <dgm:pt modelId="{52E28287-FACF-4AC5-ABC0-F2AD979BA748}" type="sibTrans" cxnId="{8B9987E9-7644-4BD0-9014-D78B87183E8F}">
      <dgm:prSet/>
      <dgm:spPr/>
      <dgm:t>
        <a:bodyPr/>
        <a:lstStyle/>
        <a:p>
          <a:endParaRPr lang="en-US"/>
        </a:p>
      </dgm:t>
    </dgm:pt>
    <dgm:pt modelId="{16F9E961-A9DC-4F0C-B22E-AAB933A3D3F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1976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0BAC1A4-67A0-4439-8CC4-7893215DBD13}" type="parTrans" cxnId="{65258EA2-36B0-42E7-9A9B-0A2A0BC590FD}">
      <dgm:prSet/>
      <dgm:spPr/>
      <dgm:t>
        <a:bodyPr/>
        <a:lstStyle/>
        <a:p>
          <a:endParaRPr lang="en-US"/>
        </a:p>
      </dgm:t>
    </dgm:pt>
    <dgm:pt modelId="{25EB7C05-49A7-49B8-9544-8402D2D25B63}" type="sibTrans" cxnId="{65258EA2-36B0-42E7-9A9B-0A2A0BC590FD}">
      <dgm:prSet/>
      <dgm:spPr/>
      <dgm:t>
        <a:bodyPr/>
        <a:lstStyle/>
        <a:p>
          <a:endParaRPr lang="en-US"/>
        </a:p>
      </dgm:t>
    </dgm:pt>
    <dgm:pt modelId="{E4CA97EA-8636-4A44-9C20-96B5D6F325DF}" type="pres">
      <dgm:prSet presAssocID="{BA5B8B05-5C15-40B4-95B2-39468C49723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A136C08-E65C-48F5-8E72-3D262D708194}" type="pres">
      <dgm:prSet presAssocID="{BED8F898-4091-4183-9EDB-060D80570B8C}" presName="root1" presStyleCnt="0"/>
      <dgm:spPr/>
    </dgm:pt>
    <dgm:pt modelId="{7A18AADE-DD4B-4EB9-BBE1-85DF1F6E6F5F}" type="pres">
      <dgm:prSet presAssocID="{BED8F898-4091-4183-9EDB-060D80570B8C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74C355-042C-43E6-ABA8-35D612C8DE79}" type="pres">
      <dgm:prSet presAssocID="{BED8F898-4091-4183-9EDB-060D80570B8C}" presName="level2hierChild" presStyleCnt="0"/>
      <dgm:spPr/>
    </dgm:pt>
    <dgm:pt modelId="{EF6EEF3D-8093-4AC7-AC63-23270E4E436D}" type="pres">
      <dgm:prSet presAssocID="{E5D3F7C3-814D-4787-9244-B6DBA2762A5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A6700079-EE2A-41BB-9063-DE8230BEB341}" type="pres">
      <dgm:prSet presAssocID="{E5D3F7C3-814D-4787-9244-B6DBA2762A5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B4D50E33-A814-425B-9BD9-0F7688BDE0F0}" type="pres">
      <dgm:prSet presAssocID="{6352E2B0-5D04-4A24-A642-DDF2E3E218C2}" presName="root2" presStyleCnt="0"/>
      <dgm:spPr/>
    </dgm:pt>
    <dgm:pt modelId="{2FF81A6F-EF51-4C84-AB1E-C76154350AFA}" type="pres">
      <dgm:prSet presAssocID="{6352E2B0-5D04-4A24-A642-DDF2E3E218C2}" presName="LevelTwoTextNode" presStyleLbl="node2" presStyleIdx="0" presStyleCnt="3" custScaleX="2024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FD82AF-E4D8-40C5-9154-7D74BB77E93A}" type="pres">
      <dgm:prSet presAssocID="{6352E2B0-5D04-4A24-A642-DDF2E3E218C2}" presName="level3hierChild" presStyleCnt="0"/>
      <dgm:spPr/>
    </dgm:pt>
    <dgm:pt modelId="{37F1C2D8-3576-4EC7-9584-D0C791272309}" type="pres">
      <dgm:prSet presAssocID="{3C95599D-62CA-443B-8758-F01C7E179B0A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4E103971-31C2-47AF-9A97-B4581C883EFA}" type="pres">
      <dgm:prSet presAssocID="{3C95599D-62CA-443B-8758-F01C7E179B0A}" presName="connTx" presStyleLbl="parChTrans1D3" presStyleIdx="0" presStyleCnt="3"/>
      <dgm:spPr/>
      <dgm:t>
        <a:bodyPr/>
        <a:lstStyle/>
        <a:p>
          <a:endParaRPr lang="en-US"/>
        </a:p>
      </dgm:t>
    </dgm:pt>
    <dgm:pt modelId="{C291C220-0843-4352-970B-624F3CB56749}" type="pres">
      <dgm:prSet presAssocID="{2F735D73-3208-4627-90A4-BECC3E4A97C2}" presName="root2" presStyleCnt="0"/>
      <dgm:spPr/>
    </dgm:pt>
    <dgm:pt modelId="{3C3D4EED-D90C-4CDC-B35E-2E4221DDA83F}" type="pres">
      <dgm:prSet presAssocID="{2F735D73-3208-4627-90A4-BECC3E4A97C2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CDA335-7D50-40B0-A189-CCB7F7EBC780}" type="pres">
      <dgm:prSet presAssocID="{2F735D73-3208-4627-90A4-BECC3E4A97C2}" presName="level3hierChild" presStyleCnt="0"/>
      <dgm:spPr/>
    </dgm:pt>
    <dgm:pt modelId="{9A5FC5F0-2252-4707-AB2B-D67499CD328E}" type="pres">
      <dgm:prSet presAssocID="{B42576CD-1D80-4276-9AD4-FC41F18D5AFD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A6EB3575-36CC-4EEC-8BB5-2590DF2462DB}" type="pres">
      <dgm:prSet presAssocID="{B42576CD-1D80-4276-9AD4-FC41F18D5AFD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1F7C481-AFD0-4994-93C1-5E3D3C6F2A91}" type="pres">
      <dgm:prSet presAssocID="{B5D87F1F-5706-4EEA-9549-9C2C171FE00C}" presName="root2" presStyleCnt="0"/>
      <dgm:spPr/>
    </dgm:pt>
    <dgm:pt modelId="{743D143F-4453-452A-9981-61833B7B9B18}" type="pres">
      <dgm:prSet presAssocID="{B5D87F1F-5706-4EEA-9549-9C2C171FE00C}" presName="LevelTwoTextNode" presStyleLbl="node2" presStyleIdx="1" presStyleCnt="3" custScaleX="2024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573DD0-765A-4D89-9680-E9B1CE600BEC}" type="pres">
      <dgm:prSet presAssocID="{B5D87F1F-5706-4EEA-9549-9C2C171FE00C}" presName="level3hierChild" presStyleCnt="0"/>
      <dgm:spPr/>
    </dgm:pt>
    <dgm:pt modelId="{DEF4EAD4-90F3-4FF1-A903-2E619D4D09AE}" type="pres">
      <dgm:prSet presAssocID="{C0BAC1A4-67A0-4439-8CC4-7893215DBD13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3928A3ED-A234-4814-A2EB-B974739EC34C}" type="pres">
      <dgm:prSet presAssocID="{C0BAC1A4-67A0-4439-8CC4-7893215DBD13}" presName="connTx" presStyleLbl="parChTrans1D3" presStyleIdx="1" presStyleCnt="3"/>
      <dgm:spPr/>
      <dgm:t>
        <a:bodyPr/>
        <a:lstStyle/>
        <a:p>
          <a:endParaRPr lang="en-US"/>
        </a:p>
      </dgm:t>
    </dgm:pt>
    <dgm:pt modelId="{A88643BB-EA80-4ECC-AA11-E7181B6B1214}" type="pres">
      <dgm:prSet presAssocID="{16F9E961-A9DC-4F0C-B22E-AAB933A3D3F1}" presName="root2" presStyleCnt="0"/>
      <dgm:spPr/>
    </dgm:pt>
    <dgm:pt modelId="{A05CA5C3-5D46-4BCF-A4FC-B7E91B4B20F8}" type="pres">
      <dgm:prSet presAssocID="{16F9E961-A9DC-4F0C-B22E-AAB933A3D3F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E9EB53-9B34-4786-889F-D98C494FFA6D}" type="pres">
      <dgm:prSet presAssocID="{16F9E961-A9DC-4F0C-B22E-AAB933A3D3F1}" presName="level3hierChild" presStyleCnt="0"/>
      <dgm:spPr/>
    </dgm:pt>
    <dgm:pt modelId="{EE4AE6AE-92C8-46BA-9E44-ECE344D42DAE}" type="pres">
      <dgm:prSet presAssocID="{AC70F943-B317-41EE-A7F4-EC481E39795D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858FD87F-3502-4F61-B2CC-82EA98F09E26}" type="pres">
      <dgm:prSet presAssocID="{AC70F943-B317-41EE-A7F4-EC481E39795D}" presName="connTx" presStyleLbl="parChTrans1D2" presStyleIdx="2" presStyleCnt="3"/>
      <dgm:spPr/>
      <dgm:t>
        <a:bodyPr/>
        <a:lstStyle/>
        <a:p>
          <a:endParaRPr lang="en-US"/>
        </a:p>
      </dgm:t>
    </dgm:pt>
    <dgm:pt modelId="{EC2C0756-3D52-4003-8B10-CA5170D6BAB1}" type="pres">
      <dgm:prSet presAssocID="{807CE952-A4E0-4906-897B-8A9A6F7282C8}" presName="root2" presStyleCnt="0"/>
      <dgm:spPr/>
    </dgm:pt>
    <dgm:pt modelId="{0769EED4-CEBA-44BD-9772-1ACE132DBDC0}" type="pres">
      <dgm:prSet presAssocID="{807CE952-A4E0-4906-897B-8A9A6F7282C8}" presName="LevelTwoTextNode" presStyleLbl="node2" presStyleIdx="2" presStyleCnt="3" custScaleX="2024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8361DC-5751-4F02-8C21-5970E606E2D6}" type="pres">
      <dgm:prSet presAssocID="{807CE952-A4E0-4906-897B-8A9A6F7282C8}" presName="level3hierChild" presStyleCnt="0"/>
      <dgm:spPr/>
    </dgm:pt>
    <dgm:pt modelId="{2CE8768A-3024-453A-8210-AB93246AFBCB}" type="pres">
      <dgm:prSet presAssocID="{494BE526-DA32-448D-B3FB-97C2984E0C92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3B65F289-8FFF-4327-90B7-F19513DA7704}" type="pres">
      <dgm:prSet presAssocID="{494BE526-DA32-448D-B3FB-97C2984E0C92}" presName="connTx" presStyleLbl="parChTrans1D3" presStyleIdx="2" presStyleCnt="3"/>
      <dgm:spPr/>
      <dgm:t>
        <a:bodyPr/>
        <a:lstStyle/>
        <a:p>
          <a:endParaRPr lang="en-US"/>
        </a:p>
      </dgm:t>
    </dgm:pt>
    <dgm:pt modelId="{7C22E635-3660-4CF0-B14C-B97A336D576A}" type="pres">
      <dgm:prSet presAssocID="{B7D9C0A6-1A8B-438A-9F08-2618E68F1496}" presName="root2" presStyleCnt="0"/>
      <dgm:spPr/>
    </dgm:pt>
    <dgm:pt modelId="{CA81E0FB-9E36-4C34-8D2F-1AF0FEC93BE4}" type="pres">
      <dgm:prSet presAssocID="{B7D9C0A6-1A8B-438A-9F08-2618E68F1496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910337-D91C-4820-B6EE-3D64AC9A8661}" type="pres">
      <dgm:prSet presAssocID="{B7D9C0A6-1A8B-438A-9F08-2618E68F1496}" presName="level3hierChild" presStyleCnt="0"/>
      <dgm:spPr/>
    </dgm:pt>
  </dgm:ptLst>
  <dgm:cxnLst>
    <dgm:cxn modelId="{2FE2E617-7640-4F35-940C-6E7F519AE277}" type="presOf" srcId="{AC70F943-B317-41EE-A7F4-EC481E39795D}" destId="{EE4AE6AE-92C8-46BA-9E44-ECE344D42DAE}" srcOrd="0" destOrd="0" presId="urn:microsoft.com/office/officeart/2008/layout/HorizontalMultiLevelHierarchy"/>
    <dgm:cxn modelId="{D224C793-41CE-44C3-9292-4CA2F0AC2F80}" type="presOf" srcId="{AC70F943-B317-41EE-A7F4-EC481E39795D}" destId="{858FD87F-3502-4F61-B2CC-82EA98F09E26}" srcOrd="1" destOrd="0" presId="urn:microsoft.com/office/officeart/2008/layout/HorizontalMultiLevelHierarchy"/>
    <dgm:cxn modelId="{5B48763C-2614-4796-8D29-9C2ACA2D2569}" type="presOf" srcId="{3C95599D-62CA-443B-8758-F01C7E179B0A}" destId="{4E103971-31C2-47AF-9A97-B4581C883EFA}" srcOrd="1" destOrd="0" presId="urn:microsoft.com/office/officeart/2008/layout/HorizontalMultiLevelHierarchy"/>
    <dgm:cxn modelId="{36698809-F32E-4D0F-B774-EFD23ACE3790}" type="presOf" srcId="{B7D9C0A6-1A8B-438A-9F08-2618E68F1496}" destId="{CA81E0FB-9E36-4C34-8D2F-1AF0FEC93BE4}" srcOrd="0" destOrd="0" presId="urn:microsoft.com/office/officeart/2008/layout/HorizontalMultiLevelHierarchy"/>
    <dgm:cxn modelId="{36E25E67-4D22-4CB4-904A-E05AC9337A9A}" type="presOf" srcId="{B42576CD-1D80-4276-9AD4-FC41F18D5AFD}" destId="{A6EB3575-36CC-4EEC-8BB5-2590DF2462DB}" srcOrd="1" destOrd="0" presId="urn:microsoft.com/office/officeart/2008/layout/HorizontalMultiLevelHierarchy"/>
    <dgm:cxn modelId="{D4D9F3D0-3569-48F7-8358-BA29B8E2DDF4}" type="presOf" srcId="{494BE526-DA32-448D-B3FB-97C2984E0C92}" destId="{2CE8768A-3024-453A-8210-AB93246AFBCB}" srcOrd="0" destOrd="0" presId="urn:microsoft.com/office/officeart/2008/layout/HorizontalMultiLevelHierarchy"/>
    <dgm:cxn modelId="{992BEFB3-1A15-4B0B-A338-71C1C2ED608B}" type="presOf" srcId="{3C95599D-62CA-443B-8758-F01C7E179B0A}" destId="{37F1C2D8-3576-4EC7-9584-D0C791272309}" srcOrd="0" destOrd="0" presId="urn:microsoft.com/office/officeart/2008/layout/HorizontalMultiLevelHierarchy"/>
    <dgm:cxn modelId="{850F3836-3FC4-4256-B9A9-59D03B28D513}" type="presOf" srcId="{807CE952-A4E0-4906-897B-8A9A6F7282C8}" destId="{0769EED4-CEBA-44BD-9772-1ACE132DBDC0}" srcOrd="0" destOrd="0" presId="urn:microsoft.com/office/officeart/2008/layout/HorizontalMultiLevelHierarchy"/>
    <dgm:cxn modelId="{5F4DAA65-31D7-4CD7-9DF3-1849ED0D8068}" type="presOf" srcId="{E5D3F7C3-814D-4787-9244-B6DBA2762A58}" destId="{EF6EEF3D-8093-4AC7-AC63-23270E4E436D}" srcOrd="0" destOrd="0" presId="urn:microsoft.com/office/officeart/2008/layout/HorizontalMultiLevelHierarchy"/>
    <dgm:cxn modelId="{B2D95AC9-E6FD-4CD7-8C6D-8E65D2F28DFA}" srcId="{BED8F898-4091-4183-9EDB-060D80570B8C}" destId="{807CE952-A4E0-4906-897B-8A9A6F7282C8}" srcOrd="2" destOrd="0" parTransId="{AC70F943-B317-41EE-A7F4-EC481E39795D}" sibTransId="{0A0BA157-1293-4F4F-B69A-173FC5AADF33}"/>
    <dgm:cxn modelId="{AB988DA4-CE09-44F6-A148-80D1AB9F10FD}" type="presOf" srcId="{BED8F898-4091-4183-9EDB-060D80570B8C}" destId="{7A18AADE-DD4B-4EB9-BBE1-85DF1F6E6F5F}" srcOrd="0" destOrd="0" presId="urn:microsoft.com/office/officeart/2008/layout/HorizontalMultiLevelHierarchy"/>
    <dgm:cxn modelId="{5B85E848-CD31-4428-8F20-BBE6F9D722A2}" srcId="{BED8F898-4091-4183-9EDB-060D80570B8C}" destId="{6352E2B0-5D04-4A24-A642-DDF2E3E218C2}" srcOrd="0" destOrd="0" parTransId="{E5D3F7C3-814D-4787-9244-B6DBA2762A58}" sibTransId="{26905922-9F53-42C7-A2C6-0BB0AFC1AD9E}"/>
    <dgm:cxn modelId="{5F80D016-E666-428F-8E5A-828928264BE0}" srcId="{BA5B8B05-5C15-40B4-95B2-39468C49723D}" destId="{BED8F898-4091-4183-9EDB-060D80570B8C}" srcOrd="0" destOrd="0" parTransId="{5C3C676F-22CC-4389-A5D0-9C23B4DDBC1F}" sibTransId="{7C22517E-E0C5-48C0-9601-D5D0159DF9BA}"/>
    <dgm:cxn modelId="{65258EA2-36B0-42E7-9A9B-0A2A0BC590FD}" srcId="{B5D87F1F-5706-4EEA-9549-9C2C171FE00C}" destId="{16F9E961-A9DC-4F0C-B22E-AAB933A3D3F1}" srcOrd="0" destOrd="0" parTransId="{C0BAC1A4-67A0-4439-8CC4-7893215DBD13}" sibTransId="{25EB7C05-49A7-49B8-9544-8402D2D25B63}"/>
    <dgm:cxn modelId="{86B15C5F-0935-4713-BF09-5A181F29E671}" type="presOf" srcId="{494BE526-DA32-448D-B3FB-97C2984E0C92}" destId="{3B65F289-8FFF-4327-90B7-F19513DA7704}" srcOrd="1" destOrd="0" presId="urn:microsoft.com/office/officeart/2008/layout/HorizontalMultiLevelHierarchy"/>
    <dgm:cxn modelId="{3759D204-8AC3-4238-ABE8-4C945A636A81}" type="presOf" srcId="{E5D3F7C3-814D-4787-9244-B6DBA2762A58}" destId="{A6700079-EE2A-41BB-9063-DE8230BEB341}" srcOrd="1" destOrd="0" presId="urn:microsoft.com/office/officeart/2008/layout/HorizontalMultiLevelHierarchy"/>
    <dgm:cxn modelId="{214683ED-0EF2-4074-8874-775D6B8C45EA}" type="presOf" srcId="{6352E2B0-5D04-4A24-A642-DDF2E3E218C2}" destId="{2FF81A6F-EF51-4C84-AB1E-C76154350AFA}" srcOrd="0" destOrd="0" presId="urn:microsoft.com/office/officeart/2008/layout/HorizontalMultiLevelHierarchy"/>
    <dgm:cxn modelId="{4A092C58-C362-48C5-9C28-4FA3E7C1BDCB}" srcId="{6352E2B0-5D04-4A24-A642-DDF2E3E218C2}" destId="{2F735D73-3208-4627-90A4-BECC3E4A97C2}" srcOrd="0" destOrd="0" parTransId="{3C95599D-62CA-443B-8758-F01C7E179B0A}" sibTransId="{0120ACA5-660E-4961-9C5A-144B11C4401C}"/>
    <dgm:cxn modelId="{89DD43EE-2699-4656-B878-1D27FAA4B59C}" type="presOf" srcId="{16F9E961-A9DC-4F0C-B22E-AAB933A3D3F1}" destId="{A05CA5C3-5D46-4BCF-A4FC-B7E91B4B20F8}" srcOrd="0" destOrd="0" presId="urn:microsoft.com/office/officeart/2008/layout/HorizontalMultiLevelHierarchy"/>
    <dgm:cxn modelId="{E452CBD0-47F0-4DF1-BDA1-BB9CC23780F7}" type="presOf" srcId="{B5D87F1F-5706-4EEA-9549-9C2C171FE00C}" destId="{743D143F-4453-452A-9981-61833B7B9B18}" srcOrd="0" destOrd="0" presId="urn:microsoft.com/office/officeart/2008/layout/HorizontalMultiLevelHierarchy"/>
    <dgm:cxn modelId="{269C253F-E38F-4805-9B58-E2E833F4529B}" type="presOf" srcId="{C0BAC1A4-67A0-4439-8CC4-7893215DBD13}" destId="{3928A3ED-A234-4814-A2EB-B974739EC34C}" srcOrd="1" destOrd="0" presId="urn:microsoft.com/office/officeart/2008/layout/HorizontalMultiLevelHierarchy"/>
    <dgm:cxn modelId="{6B606E83-0888-46FA-B8C8-8C41EDA72416}" type="presOf" srcId="{2F735D73-3208-4627-90A4-BECC3E4A97C2}" destId="{3C3D4EED-D90C-4CDC-B35E-2E4221DDA83F}" srcOrd="0" destOrd="0" presId="urn:microsoft.com/office/officeart/2008/layout/HorizontalMultiLevelHierarchy"/>
    <dgm:cxn modelId="{520A0D2F-44CD-4E6C-964C-AD8A3C751122}" srcId="{807CE952-A4E0-4906-897B-8A9A6F7282C8}" destId="{B7D9C0A6-1A8B-438A-9F08-2618E68F1496}" srcOrd="0" destOrd="0" parTransId="{494BE526-DA32-448D-B3FB-97C2984E0C92}" sibTransId="{76ECE7B2-5233-4389-9F7D-B7EFC74FB7E8}"/>
    <dgm:cxn modelId="{A776383F-677D-4D55-B773-2A7739433CFD}" type="presOf" srcId="{BA5B8B05-5C15-40B4-95B2-39468C49723D}" destId="{E4CA97EA-8636-4A44-9C20-96B5D6F325DF}" srcOrd="0" destOrd="0" presId="urn:microsoft.com/office/officeart/2008/layout/HorizontalMultiLevelHierarchy"/>
    <dgm:cxn modelId="{D0F86423-A09A-49A0-99F7-A3A9DC899B3E}" type="presOf" srcId="{C0BAC1A4-67A0-4439-8CC4-7893215DBD13}" destId="{DEF4EAD4-90F3-4FF1-A903-2E619D4D09AE}" srcOrd="0" destOrd="0" presId="urn:microsoft.com/office/officeart/2008/layout/HorizontalMultiLevelHierarchy"/>
    <dgm:cxn modelId="{8B9987E9-7644-4BD0-9014-D78B87183E8F}" srcId="{BED8F898-4091-4183-9EDB-060D80570B8C}" destId="{B5D87F1F-5706-4EEA-9549-9C2C171FE00C}" srcOrd="1" destOrd="0" parTransId="{B42576CD-1D80-4276-9AD4-FC41F18D5AFD}" sibTransId="{52E28287-FACF-4AC5-ABC0-F2AD979BA748}"/>
    <dgm:cxn modelId="{1B2DD597-CFE0-4C1A-85E2-1B78E49C25AC}" type="presOf" srcId="{B42576CD-1D80-4276-9AD4-FC41F18D5AFD}" destId="{9A5FC5F0-2252-4707-AB2B-D67499CD328E}" srcOrd="0" destOrd="0" presId="urn:microsoft.com/office/officeart/2008/layout/HorizontalMultiLevelHierarchy"/>
    <dgm:cxn modelId="{EE13170D-8D4E-4C13-B260-20012E0F9B22}" type="presParOf" srcId="{E4CA97EA-8636-4A44-9C20-96B5D6F325DF}" destId="{3A136C08-E65C-48F5-8E72-3D262D708194}" srcOrd="0" destOrd="0" presId="urn:microsoft.com/office/officeart/2008/layout/HorizontalMultiLevelHierarchy"/>
    <dgm:cxn modelId="{BBC5DFCF-B6CD-41E6-8D8D-A70A7CB3AF5E}" type="presParOf" srcId="{3A136C08-E65C-48F5-8E72-3D262D708194}" destId="{7A18AADE-DD4B-4EB9-BBE1-85DF1F6E6F5F}" srcOrd="0" destOrd="0" presId="urn:microsoft.com/office/officeart/2008/layout/HorizontalMultiLevelHierarchy"/>
    <dgm:cxn modelId="{6B01E049-F25C-458B-A5F5-E901019E04AB}" type="presParOf" srcId="{3A136C08-E65C-48F5-8E72-3D262D708194}" destId="{5974C355-042C-43E6-ABA8-35D612C8DE79}" srcOrd="1" destOrd="0" presId="urn:microsoft.com/office/officeart/2008/layout/HorizontalMultiLevelHierarchy"/>
    <dgm:cxn modelId="{C27F7FC2-3784-4F96-8D05-A96ED3CF2F07}" type="presParOf" srcId="{5974C355-042C-43E6-ABA8-35D612C8DE79}" destId="{EF6EEF3D-8093-4AC7-AC63-23270E4E436D}" srcOrd="0" destOrd="0" presId="urn:microsoft.com/office/officeart/2008/layout/HorizontalMultiLevelHierarchy"/>
    <dgm:cxn modelId="{5F332892-CC73-4A98-9CBB-22438FC917ED}" type="presParOf" srcId="{EF6EEF3D-8093-4AC7-AC63-23270E4E436D}" destId="{A6700079-EE2A-41BB-9063-DE8230BEB341}" srcOrd="0" destOrd="0" presId="urn:microsoft.com/office/officeart/2008/layout/HorizontalMultiLevelHierarchy"/>
    <dgm:cxn modelId="{D739E3F1-DEF3-4CCD-A29A-8F5A0EB2D958}" type="presParOf" srcId="{5974C355-042C-43E6-ABA8-35D612C8DE79}" destId="{B4D50E33-A814-425B-9BD9-0F7688BDE0F0}" srcOrd="1" destOrd="0" presId="urn:microsoft.com/office/officeart/2008/layout/HorizontalMultiLevelHierarchy"/>
    <dgm:cxn modelId="{21179209-9B86-4A7F-B633-44BC99974DAB}" type="presParOf" srcId="{B4D50E33-A814-425B-9BD9-0F7688BDE0F0}" destId="{2FF81A6F-EF51-4C84-AB1E-C76154350AFA}" srcOrd="0" destOrd="0" presId="urn:microsoft.com/office/officeart/2008/layout/HorizontalMultiLevelHierarchy"/>
    <dgm:cxn modelId="{FAD1C681-9711-44E5-B2FD-FE1CCA5D0C16}" type="presParOf" srcId="{B4D50E33-A814-425B-9BD9-0F7688BDE0F0}" destId="{73FD82AF-E4D8-40C5-9154-7D74BB77E93A}" srcOrd="1" destOrd="0" presId="urn:microsoft.com/office/officeart/2008/layout/HorizontalMultiLevelHierarchy"/>
    <dgm:cxn modelId="{62A81592-E7A7-49E3-9F6C-1DA8A07DFEFB}" type="presParOf" srcId="{73FD82AF-E4D8-40C5-9154-7D74BB77E93A}" destId="{37F1C2D8-3576-4EC7-9584-D0C791272309}" srcOrd="0" destOrd="0" presId="urn:microsoft.com/office/officeart/2008/layout/HorizontalMultiLevelHierarchy"/>
    <dgm:cxn modelId="{9C870F22-8346-4096-A46D-898143BF265D}" type="presParOf" srcId="{37F1C2D8-3576-4EC7-9584-D0C791272309}" destId="{4E103971-31C2-47AF-9A97-B4581C883EFA}" srcOrd="0" destOrd="0" presId="urn:microsoft.com/office/officeart/2008/layout/HorizontalMultiLevelHierarchy"/>
    <dgm:cxn modelId="{9AF0F0D4-8E22-40E7-84B5-32F3EACF761B}" type="presParOf" srcId="{73FD82AF-E4D8-40C5-9154-7D74BB77E93A}" destId="{C291C220-0843-4352-970B-624F3CB56749}" srcOrd="1" destOrd="0" presId="urn:microsoft.com/office/officeart/2008/layout/HorizontalMultiLevelHierarchy"/>
    <dgm:cxn modelId="{7C7B6BCA-4F47-4632-87BF-697A716DCCA4}" type="presParOf" srcId="{C291C220-0843-4352-970B-624F3CB56749}" destId="{3C3D4EED-D90C-4CDC-B35E-2E4221DDA83F}" srcOrd="0" destOrd="0" presId="urn:microsoft.com/office/officeart/2008/layout/HorizontalMultiLevelHierarchy"/>
    <dgm:cxn modelId="{BBC48682-0AEB-47CF-932B-651059BB525B}" type="presParOf" srcId="{C291C220-0843-4352-970B-624F3CB56749}" destId="{7ECDA335-7D50-40B0-A189-CCB7F7EBC780}" srcOrd="1" destOrd="0" presId="urn:microsoft.com/office/officeart/2008/layout/HorizontalMultiLevelHierarchy"/>
    <dgm:cxn modelId="{3BE59A26-0236-4340-9846-1C83390F4644}" type="presParOf" srcId="{5974C355-042C-43E6-ABA8-35D612C8DE79}" destId="{9A5FC5F0-2252-4707-AB2B-D67499CD328E}" srcOrd="2" destOrd="0" presId="urn:microsoft.com/office/officeart/2008/layout/HorizontalMultiLevelHierarchy"/>
    <dgm:cxn modelId="{C90D3B6C-781D-4311-BD42-88CE27A10964}" type="presParOf" srcId="{9A5FC5F0-2252-4707-AB2B-D67499CD328E}" destId="{A6EB3575-36CC-4EEC-8BB5-2590DF2462DB}" srcOrd="0" destOrd="0" presId="urn:microsoft.com/office/officeart/2008/layout/HorizontalMultiLevelHierarchy"/>
    <dgm:cxn modelId="{64643D8E-7871-4BD7-A4D1-021F1D8584B0}" type="presParOf" srcId="{5974C355-042C-43E6-ABA8-35D612C8DE79}" destId="{F1F7C481-AFD0-4994-93C1-5E3D3C6F2A91}" srcOrd="3" destOrd="0" presId="urn:microsoft.com/office/officeart/2008/layout/HorizontalMultiLevelHierarchy"/>
    <dgm:cxn modelId="{E8298B5E-C375-427E-8348-24441E2C8ED9}" type="presParOf" srcId="{F1F7C481-AFD0-4994-93C1-5E3D3C6F2A91}" destId="{743D143F-4453-452A-9981-61833B7B9B18}" srcOrd="0" destOrd="0" presId="urn:microsoft.com/office/officeart/2008/layout/HorizontalMultiLevelHierarchy"/>
    <dgm:cxn modelId="{C3E48988-EA05-4F6B-8777-173E580D82BC}" type="presParOf" srcId="{F1F7C481-AFD0-4994-93C1-5E3D3C6F2A91}" destId="{18573DD0-765A-4D89-9680-E9B1CE600BEC}" srcOrd="1" destOrd="0" presId="urn:microsoft.com/office/officeart/2008/layout/HorizontalMultiLevelHierarchy"/>
    <dgm:cxn modelId="{B3BD1E9D-2D6E-4EDC-9825-A441977BD6B8}" type="presParOf" srcId="{18573DD0-765A-4D89-9680-E9B1CE600BEC}" destId="{DEF4EAD4-90F3-4FF1-A903-2E619D4D09AE}" srcOrd="0" destOrd="0" presId="urn:microsoft.com/office/officeart/2008/layout/HorizontalMultiLevelHierarchy"/>
    <dgm:cxn modelId="{2FE96373-C959-4E79-8787-8F8F81B29455}" type="presParOf" srcId="{DEF4EAD4-90F3-4FF1-A903-2E619D4D09AE}" destId="{3928A3ED-A234-4814-A2EB-B974739EC34C}" srcOrd="0" destOrd="0" presId="urn:microsoft.com/office/officeart/2008/layout/HorizontalMultiLevelHierarchy"/>
    <dgm:cxn modelId="{44464098-9B1B-48CF-80D7-EDA230E37341}" type="presParOf" srcId="{18573DD0-765A-4D89-9680-E9B1CE600BEC}" destId="{A88643BB-EA80-4ECC-AA11-E7181B6B1214}" srcOrd="1" destOrd="0" presId="urn:microsoft.com/office/officeart/2008/layout/HorizontalMultiLevelHierarchy"/>
    <dgm:cxn modelId="{1C8D2AAC-AE34-477A-98DC-AF62C9F946E7}" type="presParOf" srcId="{A88643BB-EA80-4ECC-AA11-E7181B6B1214}" destId="{A05CA5C3-5D46-4BCF-A4FC-B7E91B4B20F8}" srcOrd="0" destOrd="0" presId="urn:microsoft.com/office/officeart/2008/layout/HorizontalMultiLevelHierarchy"/>
    <dgm:cxn modelId="{830E952D-50EF-4C5C-8D85-10D681131BB3}" type="presParOf" srcId="{A88643BB-EA80-4ECC-AA11-E7181B6B1214}" destId="{B3E9EB53-9B34-4786-889F-D98C494FFA6D}" srcOrd="1" destOrd="0" presId="urn:microsoft.com/office/officeart/2008/layout/HorizontalMultiLevelHierarchy"/>
    <dgm:cxn modelId="{3C492A72-2E4D-4529-9EF4-EE23D116F378}" type="presParOf" srcId="{5974C355-042C-43E6-ABA8-35D612C8DE79}" destId="{EE4AE6AE-92C8-46BA-9E44-ECE344D42DAE}" srcOrd="4" destOrd="0" presId="urn:microsoft.com/office/officeart/2008/layout/HorizontalMultiLevelHierarchy"/>
    <dgm:cxn modelId="{1B62EB64-FB75-41DF-851D-D75AECBE475F}" type="presParOf" srcId="{EE4AE6AE-92C8-46BA-9E44-ECE344D42DAE}" destId="{858FD87F-3502-4F61-B2CC-82EA98F09E26}" srcOrd="0" destOrd="0" presId="urn:microsoft.com/office/officeart/2008/layout/HorizontalMultiLevelHierarchy"/>
    <dgm:cxn modelId="{138860A7-7398-4F6F-AD0E-28DFB81B6272}" type="presParOf" srcId="{5974C355-042C-43E6-ABA8-35D612C8DE79}" destId="{EC2C0756-3D52-4003-8B10-CA5170D6BAB1}" srcOrd="5" destOrd="0" presId="urn:microsoft.com/office/officeart/2008/layout/HorizontalMultiLevelHierarchy"/>
    <dgm:cxn modelId="{9CFC7380-E792-4CA1-A068-71EBA86D5373}" type="presParOf" srcId="{EC2C0756-3D52-4003-8B10-CA5170D6BAB1}" destId="{0769EED4-CEBA-44BD-9772-1ACE132DBDC0}" srcOrd="0" destOrd="0" presId="urn:microsoft.com/office/officeart/2008/layout/HorizontalMultiLevelHierarchy"/>
    <dgm:cxn modelId="{C04A1560-ADCA-486C-871A-D6DB13652EC7}" type="presParOf" srcId="{EC2C0756-3D52-4003-8B10-CA5170D6BAB1}" destId="{478361DC-5751-4F02-8C21-5970E606E2D6}" srcOrd="1" destOrd="0" presId="urn:microsoft.com/office/officeart/2008/layout/HorizontalMultiLevelHierarchy"/>
    <dgm:cxn modelId="{662CD5D8-63C4-4D03-8685-A9125B9B58EC}" type="presParOf" srcId="{478361DC-5751-4F02-8C21-5970E606E2D6}" destId="{2CE8768A-3024-453A-8210-AB93246AFBCB}" srcOrd="0" destOrd="0" presId="urn:microsoft.com/office/officeart/2008/layout/HorizontalMultiLevelHierarchy"/>
    <dgm:cxn modelId="{FD07F415-8B65-4D7E-A13B-7DA861975EE7}" type="presParOf" srcId="{2CE8768A-3024-453A-8210-AB93246AFBCB}" destId="{3B65F289-8FFF-4327-90B7-F19513DA7704}" srcOrd="0" destOrd="0" presId="urn:microsoft.com/office/officeart/2008/layout/HorizontalMultiLevelHierarchy"/>
    <dgm:cxn modelId="{4CD743A7-A383-4B5E-BD4F-C5E11EE80E97}" type="presParOf" srcId="{478361DC-5751-4F02-8C21-5970E606E2D6}" destId="{7C22E635-3660-4CF0-B14C-B97A336D576A}" srcOrd="1" destOrd="0" presId="urn:microsoft.com/office/officeart/2008/layout/HorizontalMultiLevelHierarchy"/>
    <dgm:cxn modelId="{C9BC8F19-1414-4B2D-A6F7-C39119ABE48B}" type="presParOf" srcId="{7C22E635-3660-4CF0-B14C-B97A336D576A}" destId="{CA81E0FB-9E36-4C34-8D2F-1AF0FEC93BE4}" srcOrd="0" destOrd="0" presId="urn:microsoft.com/office/officeart/2008/layout/HorizontalMultiLevelHierarchy"/>
    <dgm:cxn modelId="{6503E166-A290-46AD-BE59-80D4DDBD47F1}" type="presParOf" srcId="{7C22E635-3660-4CF0-B14C-B97A336D576A}" destId="{2D910337-D91C-4820-B6EE-3D64AC9A866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CE448A-BED9-406A-9CCB-369CA4EE35F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842BC2-4B69-474F-BC13-037645C17DA3}">
      <dgm:prSet phldrT="[Text]"/>
      <dgm:spPr/>
      <dgm:t>
        <a:bodyPr/>
        <a:lstStyle/>
        <a:p>
          <a:r>
            <a:rPr lang="en-US" dirty="0" smtClean="0"/>
            <a:t>Invest?</a:t>
          </a:r>
          <a:endParaRPr lang="en-US" dirty="0"/>
        </a:p>
      </dgm:t>
    </dgm:pt>
    <dgm:pt modelId="{2E2DF500-C988-4A5D-A687-2096E3D952F5}" type="parTrans" cxnId="{C5081277-90CF-439C-991F-E164FD585E27}">
      <dgm:prSet/>
      <dgm:spPr/>
      <dgm:t>
        <a:bodyPr/>
        <a:lstStyle/>
        <a:p>
          <a:endParaRPr lang="en-US"/>
        </a:p>
      </dgm:t>
    </dgm:pt>
    <dgm:pt modelId="{14288719-3871-4CCB-A004-573CB8CDCAB4}" type="sibTrans" cxnId="{C5081277-90CF-439C-991F-E164FD585E27}">
      <dgm:prSet/>
      <dgm:spPr/>
      <dgm:t>
        <a:bodyPr/>
        <a:lstStyle/>
        <a:p>
          <a:endParaRPr lang="en-US"/>
        </a:p>
      </dgm:t>
    </dgm:pt>
    <dgm:pt modelId="{2D09BD74-6232-4624-B558-34002006473A}">
      <dgm:prSet phldrT="[Text]"/>
      <dgm:spPr/>
      <dgm:t>
        <a:bodyPr/>
        <a:lstStyle/>
        <a:p>
          <a:r>
            <a:rPr lang="en-US" dirty="0" smtClean="0"/>
            <a:t>Min.</a:t>
          </a:r>
          <a:endParaRPr lang="en-US" dirty="0"/>
        </a:p>
      </dgm:t>
    </dgm:pt>
    <dgm:pt modelId="{2EE62893-13FC-4DD4-97AC-26C89550ECB2}" type="parTrans" cxnId="{C7EF207A-D83A-487F-8C8D-43920AB00620}">
      <dgm:prSet/>
      <dgm:spPr/>
      <dgm:t>
        <a:bodyPr/>
        <a:lstStyle/>
        <a:p>
          <a:endParaRPr lang="en-US"/>
        </a:p>
      </dgm:t>
    </dgm:pt>
    <dgm:pt modelId="{BEB4A9C2-6296-45B3-8F67-FAE28AB53615}" type="sibTrans" cxnId="{C7EF207A-D83A-487F-8C8D-43920AB00620}">
      <dgm:prSet/>
      <dgm:spPr/>
      <dgm:t>
        <a:bodyPr/>
        <a:lstStyle/>
        <a:p>
          <a:endParaRPr lang="en-US"/>
        </a:p>
      </dgm:t>
    </dgm:pt>
    <dgm:pt modelId="{09123EDE-BA07-48FB-B443-F84F48F1112B}">
      <dgm:prSet phldrT="[Text]"/>
      <dgm:spPr/>
      <dgm:t>
        <a:bodyPr/>
        <a:lstStyle/>
        <a:p>
          <a:r>
            <a:rPr lang="en-US" dirty="0" smtClean="0"/>
            <a:t>Max</a:t>
          </a:r>
          <a:endParaRPr lang="en-US" dirty="0"/>
        </a:p>
      </dgm:t>
    </dgm:pt>
    <dgm:pt modelId="{72A2686D-3920-448D-8BC6-143181475902}" type="parTrans" cxnId="{811E7DF3-24BD-4387-BD9A-1B13BE6BCF9B}">
      <dgm:prSet/>
      <dgm:spPr/>
      <dgm:t>
        <a:bodyPr/>
        <a:lstStyle/>
        <a:p>
          <a:endParaRPr lang="en-US"/>
        </a:p>
      </dgm:t>
    </dgm:pt>
    <dgm:pt modelId="{9B715791-7979-4F49-B0AE-3B6C897B6D48}" type="sibTrans" cxnId="{811E7DF3-24BD-4387-BD9A-1B13BE6BCF9B}">
      <dgm:prSet/>
      <dgm:spPr/>
      <dgm:t>
        <a:bodyPr/>
        <a:lstStyle/>
        <a:p>
          <a:endParaRPr lang="en-US"/>
        </a:p>
      </dgm:t>
    </dgm:pt>
    <dgm:pt modelId="{615D35F4-F457-4976-86C3-1886F942AE49}">
      <dgm:prSet phldrT="[Text]"/>
      <dgm:spPr/>
      <dgm:t>
        <a:bodyPr/>
        <a:lstStyle/>
        <a:p>
          <a:r>
            <a:rPr lang="en-US" dirty="0" smtClean="0"/>
            <a:t>Equity</a:t>
          </a:r>
          <a:endParaRPr lang="en-US" dirty="0"/>
        </a:p>
      </dgm:t>
    </dgm:pt>
    <dgm:pt modelId="{C91F821A-B4FB-443D-BB1F-3BDFEFA4E478}" type="parTrans" cxnId="{768F8F50-1AFA-4BB6-8F66-E9745FE4F7EA}">
      <dgm:prSet/>
      <dgm:spPr/>
      <dgm:t>
        <a:bodyPr/>
        <a:lstStyle/>
        <a:p>
          <a:endParaRPr lang="en-US"/>
        </a:p>
      </dgm:t>
    </dgm:pt>
    <dgm:pt modelId="{2E040A4B-D6E8-41D7-BFBB-ED20FD2E3E8F}" type="sibTrans" cxnId="{768F8F50-1AFA-4BB6-8F66-E9745FE4F7EA}">
      <dgm:prSet/>
      <dgm:spPr/>
      <dgm:t>
        <a:bodyPr/>
        <a:lstStyle/>
        <a:p>
          <a:endParaRPr lang="en-US"/>
        </a:p>
      </dgm:t>
    </dgm:pt>
    <dgm:pt modelId="{22AEF85F-87CB-48A0-8FBD-ACAC41F2FF1D}">
      <dgm:prSet phldrT="[Text]"/>
      <dgm:spPr/>
      <dgm:t>
        <a:bodyPr/>
        <a:lstStyle/>
        <a:p>
          <a:r>
            <a:rPr lang="en-US" dirty="0" smtClean="0"/>
            <a:t>5%</a:t>
          </a:r>
          <a:endParaRPr lang="en-US" dirty="0"/>
        </a:p>
      </dgm:t>
    </dgm:pt>
    <dgm:pt modelId="{0C358AEB-8D27-48B5-8079-4397072FBC3D}" type="parTrans" cxnId="{03AE6CA4-5687-44FF-8DA7-739C598518DC}">
      <dgm:prSet/>
      <dgm:spPr/>
      <dgm:t>
        <a:bodyPr/>
        <a:lstStyle/>
        <a:p>
          <a:endParaRPr lang="en-US"/>
        </a:p>
      </dgm:t>
    </dgm:pt>
    <dgm:pt modelId="{1E4DCE06-DD4C-45D3-966F-3821251D7E73}" type="sibTrans" cxnId="{03AE6CA4-5687-44FF-8DA7-739C598518DC}">
      <dgm:prSet/>
      <dgm:spPr/>
      <dgm:t>
        <a:bodyPr/>
        <a:lstStyle/>
        <a:p>
          <a:endParaRPr lang="en-US"/>
        </a:p>
      </dgm:t>
    </dgm:pt>
    <dgm:pt modelId="{22AF0637-E8C9-402D-BB9B-5D950BD8E27B}">
      <dgm:prSet phldrT="[Text]"/>
      <dgm:spPr/>
      <dgm:t>
        <a:bodyPr/>
        <a:lstStyle/>
        <a:p>
          <a:r>
            <a:rPr lang="en-US" dirty="0" smtClean="0"/>
            <a:t>15%</a:t>
          </a:r>
          <a:endParaRPr lang="en-US" dirty="0"/>
        </a:p>
      </dgm:t>
    </dgm:pt>
    <dgm:pt modelId="{FEFD9FA5-5668-49AA-A5BF-02D7DC746338}" type="parTrans" cxnId="{4895DB21-0B88-4774-A02C-7274EA50A9FD}">
      <dgm:prSet/>
      <dgm:spPr/>
      <dgm:t>
        <a:bodyPr/>
        <a:lstStyle/>
        <a:p>
          <a:endParaRPr lang="en-US"/>
        </a:p>
      </dgm:t>
    </dgm:pt>
    <dgm:pt modelId="{E06DFA0B-0144-4E3D-AED8-327AB865F5F1}" type="sibTrans" cxnId="{4895DB21-0B88-4774-A02C-7274EA50A9FD}">
      <dgm:prSet/>
      <dgm:spPr/>
      <dgm:t>
        <a:bodyPr/>
        <a:lstStyle/>
        <a:p>
          <a:endParaRPr lang="en-US"/>
        </a:p>
      </dgm:t>
    </dgm:pt>
    <dgm:pt modelId="{8EB86E21-283E-4642-831A-519C454CAEA2}">
      <dgm:prSet phldrT="[Text]"/>
      <dgm:spPr/>
      <dgm:t>
        <a:bodyPr/>
        <a:lstStyle/>
        <a:p>
          <a:r>
            <a:rPr lang="en-US" dirty="0" smtClean="0"/>
            <a:t>C-Bonds</a:t>
          </a:r>
          <a:endParaRPr lang="en-US" dirty="0"/>
        </a:p>
      </dgm:t>
    </dgm:pt>
    <dgm:pt modelId="{1DBC00D7-FF39-49D7-B516-D8A043F3FE68}" type="parTrans" cxnId="{9559C33F-5439-413D-80AF-AC5EE093F42F}">
      <dgm:prSet/>
      <dgm:spPr/>
      <dgm:t>
        <a:bodyPr/>
        <a:lstStyle/>
        <a:p>
          <a:endParaRPr lang="en-US"/>
        </a:p>
      </dgm:t>
    </dgm:pt>
    <dgm:pt modelId="{3627DFED-E0A9-459F-8A46-0DBBF5288B35}" type="sibTrans" cxnId="{9559C33F-5439-413D-80AF-AC5EE093F42F}">
      <dgm:prSet/>
      <dgm:spPr/>
      <dgm:t>
        <a:bodyPr/>
        <a:lstStyle/>
        <a:p>
          <a:endParaRPr lang="en-US"/>
        </a:p>
      </dgm:t>
    </dgm:pt>
    <dgm:pt modelId="{7D0BB36A-667B-4FBB-942E-56C37DB3D873}">
      <dgm:prSet phldrT="[Text]"/>
      <dgm:spPr/>
      <dgm:t>
        <a:bodyPr/>
        <a:lstStyle/>
        <a:p>
          <a:r>
            <a:rPr lang="en-US" dirty="0" smtClean="0"/>
            <a:t>35%</a:t>
          </a:r>
          <a:endParaRPr lang="en-US" dirty="0"/>
        </a:p>
      </dgm:t>
    </dgm:pt>
    <dgm:pt modelId="{8901001E-F090-4E2E-9F45-B9B1CE3ED7C2}" type="parTrans" cxnId="{BAD4E9FF-A554-4F03-BAC6-D34E53078BF5}">
      <dgm:prSet/>
      <dgm:spPr/>
      <dgm:t>
        <a:bodyPr/>
        <a:lstStyle/>
        <a:p>
          <a:endParaRPr lang="en-US"/>
        </a:p>
      </dgm:t>
    </dgm:pt>
    <dgm:pt modelId="{7C6D0F66-33EC-4028-83CD-2C031F84A96D}" type="sibTrans" cxnId="{BAD4E9FF-A554-4F03-BAC6-D34E53078BF5}">
      <dgm:prSet/>
      <dgm:spPr/>
      <dgm:t>
        <a:bodyPr/>
        <a:lstStyle/>
        <a:p>
          <a:endParaRPr lang="en-US"/>
        </a:p>
      </dgm:t>
    </dgm:pt>
    <dgm:pt modelId="{CA703229-314E-4C82-8DCC-44F30B6356DA}">
      <dgm:prSet phldrT="[Text]"/>
      <dgm:spPr/>
      <dgm:t>
        <a:bodyPr/>
        <a:lstStyle/>
        <a:p>
          <a:r>
            <a:rPr lang="en-US" dirty="0" smtClean="0"/>
            <a:t>45%</a:t>
          </a:r>
          <a:endParaRPr lang="en-US" dirty="0"/>
        </a:p>
      </dgm:t>
    </dgm:pt>
    <dgm:pt modelId="{B593C0AD-ECFB-497B-8F5A-6B362BDAC369}" type="parTrans" cxnId="{64BF2457-1B77-4B6C-A585-AE54185816C1}">
      <dgm:prSet/>
      <dgm:spPr/>
      <dgm:t>
        <a:bodyPr/>
        <a:lstStyle/>
        <a:p>
          <a:endParaRPr lang="en-US"/>
        </a:p>
      </dgm:t>
    </dgm:pt>
    <dgm:pt modelId="{2721A74A-6348-469D-8155-70D127929A5C}" type="sibTrans" cxnId="{64BF2457-1B77-4B6C-A585-AE54185816C1}">
      <dgm:prSet/>
      <dgm:spPr/>
      <dgm:t>
        <a:bodyPr/>
        <a:lstStyle/>
        <a:p>
          <a:endParaRPr lang="en-US"/>
        </a:p>
      </dgm:t>
    </dgm:pt>
    <dgm:pt modelId="{1452677A-42EF-4866-B31D-5CD13D2325E6}">
      <dgm:prSet phldrT="[Text]"/>
      <dgm:spPr/>
      <dgm:t>
        <a:bodyPr/>
        <a:lstStyle/>
        <a:p>
          <a:r>
            <a:rPr lang="en-US" dirty="0" smtClean="0"/>
            <a:t>G-Sec</a:t>
          </a:r>
          <a:endParaRPr lang="en-US" dirty="0"/>
        </a:p>
      </dgm:t>
    </dgm:pt>
    <dgm:pt modelId="{9F271927-90A6-4223-B5A7-6BB64F82C272}" type="parTrans" cxnId="{83ED0FCA-525C-4CCB-93DD-A8F5B757BFE4}">
      <dgm:prSet/>
      <dgm:spPr/>
      <dgm:t>
        <a:bodyPr/>
        <a:lstStyle/>
        <a:p>
          <a:endParaRPr lang="en-US"/>
        </a:p>
      </dgm:t>
    </dgm:pt>
    <dgm:pt modelId="{78872533-D322-4EA4-B3FE-F4453C2B4529}" type="sibTrans" cxnId="{83ED0FCA-525C-4CCB-93DD-A8F5B757BFE4}">
      <dgm:prSet/>
      <dgm:spPr/>
      <dgm:t>
        <a:bodyPr/>
        <a:lstStyle/>
        <a:p>
          <a:endParaRPr lang="en-US"/>
        </a:p>
      </dgm:t>
    </dgm:pt>
    <dgm:pt modelId="{1CB919B6-6D80-4684-AF3A-AF97B68B52A4}">
      <dgm:prSet phldrT="[Text]"/>
      <dgm:spPr/>
      <dgm:t>
        <a:bodyPr/>
        <a:lstStyle/>
        <a:p>
          <a:r>
            <a:rPr lang="en-US" dirty="0" smtClean="0"/>
            <a:t>45%</a:t>
          </a:r>
          <a:endParaRPr lang="en-US" dirty="0"/>
        </a:p>
      </dgm:t>
    </dgm:pt>
    <dgm:pt modelId="{464D647D-0139-43FA-A674-B9438D641125}" type="parTrans" cxnId="{49EE34D8-3A7A-453D-843B-A7A54D6109C7}">
      <dgm:prSet/>
      <dgm:spPr/>
      <dgm:t>
        <a:bodyPr/>
        <a:lstStyle/>
        <a:p>
          <a:endParaRPr lang="en-US"/>
        </a:p>
      </dgm:t>
    </dgm:pt>
    <dgm:pt modelId="{20257108-3CE9-409F-8991-9D867F8A0603}" type="sibTrans" cxnId="{49EE34D8-3A7A-453D-843B-A7A54D6109C7}">
      <dgm:prSet/>
      <dgm:spPr/>
      <dgm:t>
        <a:bodyPr/>
        <a:lstStyle/>
        <a:p>
          <a:endParaRPr lang="en-US"/>
        </a:p>
      </dgm:t>
    </dgm:pt>
    <dgm:pt modelId="{CCBCC152-0F98-4727-BCC2-168BF5E85540}">
      <dgm:prSet phldrT="[Text]"/>
      <dgm:spPr/>
      <dgm:t>
        <a:bodyPr/>
        <a:lstStyle/>
        <a:p>
          <a:r>
            <a:rPr lang="en-US" dirty="0" smtClean="0"/>
            <a:t>50%</a:t>
          </a:r>
          <a:endParaRPr lang="en-US" dirty="0"/>
        </a:p>
      </dgm:t>
    </dgm:pt>
    <dgm:pt modelId="{3EB73D91-0C44-4C93-85BF-14436B326C64}" type="parTrans" cxnId="{9B59255E-E4F5-4FB9-8BB2-354DF4D65D95}">
      <dgm:prSet/>
      <dgm:spPr/>
      <dgm:t>
        <a:bodyPr/>
        <a:lstStyle/>
        <a:p>
          <a:endParaRPr lang="en-US"/>
        </a:p>
      </dgm:t>
    </dgm:pt>
    <dgm:pt modelId="{0A68B864-B161-4A3D-91AD-810FB0DD4B36}" type="sibTrans" cxnId="{9B59255E-E4F5-4FB9-8BB2-354DF4D65D95}">
      <dgm:prSet/>
      <dgm:spPr/>
      <dgm:t>
        <a:bodyPr/>
        <a:lstStyle/>
        <a:p>
          <a:endParaRPr lang="en-US"/>
        </a:p>
      </dgm:t>
    </dgm:pt>
    <dgm:pt modelId="{A82FEC9E-7410-4A7B-8645-7D4837FE1112}" type="pres">
      <dgm:prSet presAssocID="{94CE448A-BED9-406A-9CCB-369CA4EE35FA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21E0D4F-2BB5-4AA8-A621-48F0733D1787}" type="pres">
      <dgm:prSet presAssocID="{E8842BC2-4B69-474F-BC13-037645C17DA3}" presName="horFlow" presStyleCnt="0"/>
      <dgm:spPr/>
    </dgm:pt>
    <dgm:pt modelId="{77A0DE7B-82D0-4188-AE93-5AC25E5464EB}" type="pres">
      <dgm:prSet presAssocID="{E8842BC2-4B69-474F-BC13-037645C17DA3}" presName="bigChev" presStyleLbl="node1" presStyleIdx="0" presStyleCnt="4"/>
      <dgm:spPr/>
      <dgm:t>
        <a:bodyPr/>
        <a:lstStyle/>
        <a:p>
          <a:endParaRPr lang="en-US"/>
        </a:p>
      </dgm:t>
    </dgm:pt>
    <dgm:pt modelId="{381D08E7-18C4-4FDF-AA35-08D677CAE8FC}" type="pres">
      <dgm:prSet presAssocID="{2EE62893-13FC-4DD4-97AC-26C89550ECB2}" presName="parTrans" presStyleCnt="0"/>
      <dgm:spPr/>
    </dgm:pt>
    <dgm:pt modelId="{EE141C12-D14F-4D08-B331-E217793B541F}" type="pres">
      <dgm:prSet presAssocID="{2D09BD74-6232-4624-B558-34002006473A}" presName="node" presStyleLbl="align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07D5E-986B-492B-9E28-913693148C02}" type="pres">
      <dgm:prSet presAssocID="{BEB4A9C2-6296-45B3-8F67-FAE28AB53615}" presName="sibTrans" presStyleCnt="0"/>
      <dgm:spPr/>
    </dgm:pt>
    <dgm:pt modelId="{7D3E1A0F-2736-4017-AA3F-B5260F28133C}" type="pres">
      <dgm:prSet presAssocID="{09123EDE-BA07-48FB-B443-F84F48F1112B}" presName="node" presStyleLbl="align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C6347-E4C5-4C04-9F45-7A3AA3FC31E9}" type="pres">
      <dgm:prSet presAssocID="{E8842BC2-4B69-474F-BC13-037645C17DA3}" presName="vSp" presStyleCnt="0"/>
      <dgm:spPr/>
    </dgm:pt>
    <dgm:pt modelId="{33366811-FA65-4E4E-B03F-75C1EFF10A72}" type="pres">
      <dgm:prSet presAssocID="{615D35F4-F457-4976-86C3-1886F942AE49}" presName="horFlow" presStyleCnt="0"/>
      <dgm:spPr/>
    </dgm:pt>
    <dgm:pt modelId="{3F8BDD67-1A08-4E13-81B5-AB0C5F373BA0}" type="pres">
      <dgm:prSet presAssocID="{615D35F4-F457-4976-86C3-1886F942AE49}" presName="bigChev" presStyleLbl="node1" presStyleIdx="1" presStyleCnt="4"/>
      <dgm:spPr/>
      <dgm:t>
        <a:bodyPr/>
        <a:lstStyle/>
        <a:p>
          <a:endParaRPr lang="en-US"/>
        </a:p>
      </dgm:t>
    </dgm:pt>
    <dgm:pt modelId="{2C314198-7251-4D6C-8828-68D9E0808348}" type="pres">
      <dgm:prSet presAssocID="{0C358AEB-8D27-48B5-8079-4397072FBC3D}" presName="parTrans" presStyleCnt="0"/>
      <dgm:spPr/>
    </dgm:pt>
    <dgm:pt modelId="{BF779D9D-4930-4297-B84D-3AD79480A3AC}" type="pres">
      <dgm:prSet presAssocID="{22AEF85F-87CB-48A0-8FBD-ACAC41F2FF1D}" presName="node" presStyleLbl="align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837B4-44BF-4737-B509-9ACA837E9E16}" type="pres">
      <dgm:prSet presAssocID="{1E4DCE06-DD4C-45D3-966F-3821251D7E73}" presName="sibTrans" presStyleCnt="0"/>
      <dgm:spPr/>
    </dgm:pt>
    <dgm:pt modelId="{B921AFBF-DA26-426E-8937-6C37BCE8C39D}" type="pres">
      <dgm:prSet presAssocID="{22AF0637-E8C9-402D-BB9B-5D950BD8E27B}" presName="node" presStyleLbl="align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08D90-1DB8-45A3-9732-7854390CE2CB}" type="pres">
      <dgm:prSet presAssocID="{615D35F4-F457-4976-86C3-1886F942AE49}" presName="vSp" presStyleCnt="0"/>
      <dgm:spPr/>
    </dgm:pt>
    <dgm:pt modelId="{5638539B-A1C1-4FB7-B87D-213488C29545}" type="pres">
      <dgm:prSet presAssocID="{8EB86E21-283E-4642-831A-519C454CAEA2}" presName="horFlow" presStyleCnt="0"/>
      <dgm:spPr/>
    </dgm:pt>
    <dgm:pt modelId="{4660B645-5440-440C-A0EF-7BF77A22E13A}" type="pres">
      <dgm:prSet presAssocID="{8EB86E21-283E-4642-831A-519C454CAEA2}" presName="bigChev" presStyleLbl="node1" presStyleIdx="2" presStyleCnt="4"/>
      <dgm:spPr/>
      <dgm:t>
        <a:bodyPr/>
        <a:lstStyle/>
        <a:p>
          <a:endParaRPr lang="en-US"/>
        </a:p>
      </dgm:t>
    </dgm:pt>
    <dgm:pt modelId="{95F18C6D-545D-4F01-9FF9-0715D312759F}" type="pres">
      <dgm:prSet presAssocID="{8901001E-F090-4E2E-9F45-B9B1CE3ED7C2}" presName="parTrans" presStyleCnt="0"/>
      <dgm:spPr/>
    </dgm:pt>
    <dgm:pt modelId="{365AED1F-722E-4FF2-BDAF-F5D205237F25}" type="pres">
      <dgm:prSet presAssocID="{7D0BB36A-667B-4FBB-942E-56C37DB3D873}" presName="node" presStyleLbl="align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3CE1DA-46D5-4A28-A703-013780ED9F1D}" type="pres">
      <dgm:prSet presAssocID="{7C6D0F66-33EC-4028-83CD-2C031F84A96D}" presName="sibTrans" presStyleCnt="0"/>
      <dgm:spPr/>
    </dgm:pt>
    <dgm:pt modelId="{6129D026-805B-4D9E-8826-62639878EBB8}" type="pres">
      <dgm:prSet presAssocID="{CA703229-314E-4C82-8DCC-44F30B6356DA}" presName="node" presStyleLbl="align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9E987B-B626-4E45-8F31-69FCAC4453E6}" type="pres">
      <dgm:prSet presAssocID="{8EB86E21-283E-4642-831A-519C454CAEA2}" presName="vSp" presStyleCnt="0"/>
      <dgm:spPr/>
    </dgm:pt>
    <dgm:pt modelId="{6B791526-DDEC-4E65-AA9F-D2B862344AB1}" type="pres">
      <dgm:prSet presAssocID="{1452677A-42EF-4866-B31D-5CD13D2325E6}" presName="horFlow" presStyleCnt="0"/>
      <dgm:spPr/>
    </dgm:pt>
    <dgm:pt modelId="{1E6B8465-EDF9-40DE-929A-D8201488E895}" type="pres">
      <dgm:prSet presAssocID="{1452677A-42EF-4866-B31D-5CD13D2325E6}" presName="bigChev" presStyleLbl="node1" presStyleIdx="3" presStyleCnt="4"/>
      <dgm:spPr/>
      <dgm:t>
        <a:bodyPr/>
        <a:lstStyle/>
        <a:p>
          <a:endParaRPr lang="en-US"/>
        </a:p>
      </dgm:t>
    </dgm:pt>
    <dgm:pt modelId="{B94C207B-BE04-43E5-9288-CD75926DCCD1}" type="pres">
      <dgm:prSet presAssocID="{464D647D-0139-43FA-A674-B9438D641125}" presName="parTrans" presStyleCnt="0"/>
      <dgm:spPr/>
    </dgm:pt>
    <dgm:pt modelId="{FFF40E6E-79FC-4DD8-BDFF-8921462555FD}" type="pres">
      <dgm:prSet presAssocID="{1CB919B6-6D80-4684-AF3A-AF97B68B52A4}" presName="node" presStyleLbl="align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7FDA0-8494-4B91-9F03-C8D1DF8BB8A2}" type="pres">
      <dgm:prSet presAssocID="{20257108-3CE9-409F-8991-9D867F8A0603}" presName="sibTrans" presStyleCnt="0"/>
      <dgm:spPr/>
    </dgm:pt>
    <dgm:pt modelId="{270BCB7B-7C5A-4B9E-A572-3B087BC12686}" type="pres">
      <dgm:prSet presAssocID="{CCBCC152-0F98-4727-BCC2-168BF5E85540}" presName="node" presStyleLbl="align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4E9FF-A554-4F03-BAC6-D34E53078BF5}" srcId="{8EB86E21-283E-4642-831A-519C454CAEA2}" destId="{7D0BB36A-667B-4FBB-942E-56C37DB3D873}" srcOrd="0" destOrd="0" parTransId="{8901001E-F090-4E2E-9F45-B9B1CE3ED7C2}" sibTransId="{7C6D0F66-33EC-4028-83CD-2C031F84A96D}"/>
    <dgm:cxn modelId="{C7EF207A-D83A-487F-8C8D-43920AB00620}" srcId="{E8842BC2-4B69-474F-BC13-037645C17DA3}" destId="{2D09BD74-6232-4624-B558-34002006473A}" srcOrd="0" destOrd="0" parTransId="{2EE62893-13FC-4DD4-97AC-26C89550ECB2}" sibTransId="{BEB4A9C2-6296-45B3-8F67-FAE28AB53615}"/>
    <dgm:cxn modelId="{93C02CFE-37B0-4C12-86E3-AE2D7658C71F}" type="presOf" srcId="{1CB919B6-6D80-4684-AF3A-AF97B68B52A4}" destId="{FFF40E6E-79FC-4DD8-BDFF-8921462555FD}" srcOrd="0" destOrd="0" presId="urn:microsoft.com/office/officeart/2005/8/layout/lProcess3"/>
    <dgm:cxn modelId="{4895DB21-0B88-4774-A02C-7274EA50A9FD}" srcId="{615D35F4-F457-4976-86C3-1886F942AE49}" destId="{22AF0637-E8C9-402D-BB9B-5D950BD8E27B}" srcOrd="1" destOrd="0" parTransId="{FEFD9FA5-5668-49AA-A5BF-02D7DC746338}" sibTransId="{E06DFA0B-0144-4E3D-AED8-327AB865F5F1}"/>
    <dgm:cxn modelId="{EE1FDAB8-2A90-42EC-9C34-425D4E2D2D60}" type="presOf" srcId="{CCBCC152-0F98-4727-BCC2-168BF5E85540}" destId="{270BCB7B-7C5A-4B9E-A572-3B087BC12686}" srcOrd="0" destOrd="0" presId="urn:microsoft.com/office/officeart/2005/8/layout/lProcess3"/>
    <dgm:cxn modelId="{74FE7D06-4A25-4B35-883E-D76EC96D37F1}" type="presOf" srcId="{94CE448A-BED9-406A-9CCB-369CA4EE35FA}" destId="{A82FEC9E-7410-4A7B-8645-7D4837FE1112}" srcOrd="0" destOrd="0" presId="urn:microsoft.com/office/officeart/2005/8/layout/lProcess3"/>
    <dgm:cxn modelId="{B26210FC-BDA7-43EE-963F-35918B283CD7}" type="presOf" srcId="{22AEF85F-87CB-48A0-8FBD-ACAC41F2FF1D}" destId="{BF779D9D-4930-4297-B84D-3AD79480A3AC}" srcOrd="0" destOrd="0" presId="urn:microsoft.com/office/officeart/2005/8/layout/lProcess3"/>
    <dgm:cxn modelId="{9B59255E-E4F5-4FB9-8BB2-354DF4D65D95}" srcId="{1452677A-42EF-4866-B31D-5CD13D2325E6}" destId="{CCBCC152-0F98-4727-BCC2-168BF5E85540}" srcOrd="1" destOrd="0" parTransId="{3EB73D91-0C44-4C93-85BF-14436B326C64}" sibTransId="{0A68B864-B161-4A3D-91AD-810FB0DD4B36}"/>
    <dgm:cxn modelId="{31CD6286-34B1-4EEB-9C32-2BFF68309C19}" type="presOf" srcId="{615D35F4-F457-4976-86C3-1886F942AE49}" destId="{3F8BDD67-1A08-4E13-81B5-AB0C5F373BA0}" srcOrd="0" destOrd="0" presId="urn:microsoft.com/office/officeart/2005/8/layout/lProcess3"/>
    <dgm:cxn modelId="{811E7DF3-24BD-4387-BD9A-1B13BE6BCF9B}" srcId="{E8842BC2-4B69-474F-BC13-037645C17DA3}" destId="{09123EDE-BA07-48FB-B443-F84F48F1112B}" srcOrd="1" destOrd="0" parTransId="{72A2686D-3920-448D-8BC6-143181475902}" sibTransId="{9B715791-7979-4F49-B0AE-3B6C897B6D48}"/>
    <dgm:cxn modelId="{C5081277-90CF-439C-991F-E164FD585E27}" srcId="{94CE448A-BED9-406A-9CCB-369CA4EE35FA}" destId="{E8842BC2-4B69-474F-BC13-037645C17DA3}" srcOrd="0" destOrd="0" parTransId="{2E2DF500-C988-4A5D-A687-2096E3D952F5}" sibTransId="{14288719-3871-4CCB-A004-573CB8CDCAB4}"/>
    <dgm:cxn modelId="{07426CB1-6E8F-4667-A1D6-D9FCB2D43A35}" type="presOf" srcId="{2D09BD74-6232-4624-B558-34002006473A}" destId="{EE141C12-D14F-4D08-B331-E217793B541F}" srcOrd="0" destOrd="0" presId="urn:microsoft.com/office/officeart/2005/8/layout/lProcess3"/>
    <dgm:cxn modelId="{03AE6CA4-5687-44FF-8DA7-739C598518DC}" srcId="{615D35F4-F457-4976-86C3-1886F942AE49}" destId="{22AEF85F-87CB-48A0-8FBD-ACAC41F2FF1D}" srcOrd="0" destOrd="0" parTransId="{0C358AEB-8D27-48B5-8079-4397072FBC3D}" sibTransId="{1E4DCE06-DD4C-45D3-966F-3821251D7E73}"/>
    <dgm:cxn modelId="{0D791B2E-A715-42B2-8E2D-F881D6832080}" type="presOf" srcId="{7D0BB36A-667B-4FBB-942E-56C37DB3D873}" destId="{365AED1F-722E-4FF2-BDAF-F5D205237F25}" srcOrd="0" destOrd="0" presId="urn:microsoft.com/office/officeart/2005/8/layout/lProcess3"/>
    <dgm:cxn modelId="{4211305C-AEEB-48BE-9A52-EEDCD90DCA83}" type="presOf" srcId="{8EB86E21-283E-4642-831A-519C454CAEA2}" destId="{4660B645-5440-440C-A0EF-7BF77A22E13A}" srcOrd="0" destOrd="0" presId="urn:microsoft.com/office/officeart/2005/8/layout/lProcess3"/>
    <dgm:cxn modelId="{EE683AD6-7B87-4F39-9123-9D6B3589A2C7}" type="presOf" srcId="{22AF0637-E8C9-402D-BB9B-5D950BD8E27B}" destId="{B921AFBF-DA26-426E-8937-6C37BCE8C39D}" srcOrd="0" destOrd="0" presId="urn:microsoft.com/office/officeart/2005/8/layout/lProcess3"/>
    <dgm:cxn modelId="{EC206502-F974-4810-BB79-E853CD1BFEBE}" type="presOf" srcId="{1452677A-42EF-4866-B31D-5CD13D2325E6}" destId="{1E6B8465-EDF9-40DE-929A-D8201488E895}" srcOrd="0" destOrd="0" presId="urn:microsoft.com/office/officeart/2005/8/layout/lProcess3"/>
    <dgm:cxn modelId="{1EBAAA61-35D4-4CEA-8AED-E16332C7B9A8}" type="presOf" srcId="{CA703229-314E-4C82-8DCC-44F30B6356DA}" destId="{6129D026-805B-4D9E-8826-62639878EBB8}" srcOrd="0" destOrd="0" presId="urn:microsoft.com/office/officeart/2005/8/layout/lProcess3"/>
    <dgm:cxn modelId="{16B4E32A-4D1F-40DC-9211-F3E82065A4AA}" type="presOf" srcId="{09123EDE-BA07-48FB-B443-F84F48F1112B}" destId="{7D3E1A0F-2736-4017-AA3F-B5260F28133C}" srcOrd="0" destOrd="0" presId="urn:microsoft.com/office/officeart/2005/8/layout/lProcess3"/>
    <dgm:cxn modelId="{64BF2457-1B77-4B6C-A585-AE54185816C1}" srcId="{8EB86E21-283E-4642-831A-519C454CAEA2}" destId="{CA703229-314E-4C82-8DCC-44F30B6356DA}" srcOrd="1" destOrd="0" parTransId="{B593C0AD-ECFB-497B-8F5A-6B362BDAC369}" sibTransId="{2721A74A-6348-469D-8155-70D127929A5C}"/>
    <dgm:cxn modelId="{49EE34D8-3A7A-453D-843B-A7A54D6109C7}" srcId="{1452677A-42EF-4866-B31D-5CD13D2325E6}" destId="{1CB919B6-6D80-4684-AF3A-AF97B68B52A4}" srcOrd="0" destOrd="0" parTransId="{464D647D-0139-43FA-A674-B9438D641125}" sibTransId="{20257108-3CE9-409F-8991-9D867F8A0603}"/>
    <dgm:cxn modelId="{EDF70CB7-9352-47CB-B051-4E088806B127}" type="presOf" srcId="{E8842BC2-4B69-474F-BC13-037645C17DA3}" destId="{77A0DE7B-82D0-4188-AE93-5AC25E5464EB}" srcOrd="0" destOrd="0" presId="urn:microsoft.com/office/officeart/2005/8/layout/lProcess3"/>
    <dgm:cxn modelId="{83ED0FCA-525C-4CCB-93DD-A8F5B757BFE4}" srcId="{94CE448A-BED9-406A-9CCB-369CA4EE35FA}" destId="{1452677A-42EF-4866-B31D-5CD13D2325E6}" srcOrd="3" destOrd="0" parTransId="{9F271927-90A6-4223-B5A7-6BB64F82C272}" sibTransId="{78872533-D322-4EA4-B3FE-F4453C2B4529}"/>
    <dgm:cxn modelId="{768F8F50-1AFA-4BB6-8F66-E9745FE4F7EA}" srcId="{94CE448A-BED9-406A-9CCB-369CA4EE35FA}" destId="{615D35F4-F457-4976-86C3-1886F942AE49}" srcOrd="1" destOrd="0" parTransId="{C91F821A-B4FB-443D-BB1F-3BDFEFA4E478}" sibTransId="{2E040A4B-D6E8-41D7-BFBB-ED20FD2E3E8F}"/>
    <dgm:cxn modelId="{9559C33F-5439-413D-80AF-AC5EE093F42F}" srcId="{94CE448A-BED9-406A-9CCB-369CA4EE35FA}" destId="{8EB86E21-283E-4642-831A-519C454CAEA2}" srcOrd="2" destOrd="0" parTransId="{1DBC00D7-FF39-49D7-B516-D8A043F3FE68}" sibTransId="{3627DFED-E0A9-459F-8A46-0DBBF5288B35}"/>
    <dgm:cxn modelId="{61354A68-A0D1-4934-A96B-53D60A3147A2}" type="presParOf" srcId="{A82FEC9E-7410-4A7B-8645-7D4837FE1112}" destId="{421E0D4F-2BB5-4AA8-A621-48F0733D1787}" srcOrd="0" destOrd="0" presId="urn:microsoft.com/office/officeart/2005/8/layout/lProcess3"/>
    <dgm:cxn modelId="{256771EF-8250-4983-B8E5-47EC4F4C1EA1}" type="presParOf" srcId="{421E0D4F-2BB5-4AA8-A621-48F0733D1787}" destId="{77A0DE7B-82D0-4188-AE93-5AC25E5464EB}" srcOrd="0" destOrd="0" presId="urn:microsoft.com/office/officeart/2005/8/layout/lProcess3"/>
    <dgm:cxn modelId="{4E790745-7DA3-46B7-B0E4-06B1AECE57FB}" type="presParOf" srcId="{421E0D4F-2BB5-4AA8-A621-48F0733D1787}" destId="{381D08E7-18C4-4FDF-AA35-08D677CAE8FC}" srcOrd="1" destOrd="0" presId="urn:microsoft.com/office/officeart/2005/8/layout/lProcess3"/>
    <dgm:cxn modelId="{7EE64983-23D0-491C-8221-5B2E7ECFF8C2}" type="presParOf" srcId="{421E0D4F-2BB5-4AA8-A621-48F0733D1787}" destId="{EE141C12-D14F-4D08-B331-E217793B541F}" srcOrd="2" destOrd="0" presId="urn:microsoft.com/office/officeart/2005/8/layout/lProcess3"/>
    <dgm:cxn modelId="{EB0E547E-0E22-4265-9862-BCAF77961803}" type="presParOf" srcId="{421E0D4F-2BB5-4AA8-A621-48F0733D1787}" destId="{56507D5E-986B-492B-9E28-913693148C02}" srcOrd="3" destOrd="0" presId="urn:microsoft.com/office/officeart/2005/8/layout/lProcess3"/>
    <dgm:cxn modelId="{A5817BB8-953B-4492-9D0F-66E096A31655}" type="presParOf" srcId="{421E0D4F-2BB5-4AA8-A621-48F0733D1787}" destId="{7D3E1A0F-2736-4017-AA3F-B5260F28133C}" srcOrd="4" destOrd="0" presId="urn:microsoft.com/office/officeart/2005/8/layout/lProcess3"/>
    <dgm:cxn modelId="{EC4DCEA3-024D-4232-AAF9-F3B7F90BFFDD}" type="presParOf" srcId="{A82FEC9E-7410-4A7B-8645-7D4837FE1112}" destId="{610C6347-E4C5-4C04-9F45-7A3AA3FC31E9}" srcOrd="1" destOrd="0" presId="urn:microsoft.com/office/officeart/2005/8/layout/lProcess3"/>
    <dgm:cxn modelId="{D63E3827-4AAB-4562-A732-E1EE118123BB}" type="presParOf" srcId="{A82FEC9E-7410-4A7B-8645-7D4837FE1112}" destId="{33366811-FA65-4E4E-B03F-75C1EFF10A72}" srcOrd="2" destOrd="0" presId="urn:microsoft.com/office/officeart/2005/8/layout/lProcess3"/>
    <dgm:cxn modelId="{62D86208-B3D4-4468-98BA-BFCD1F73A54D}" type="presParOf" srcId="{33366811-FA65-4E4E-B03F-75C1EFF10A72}" destId="{3F8BDD67-1A08-4E13-81B5-AB0C5F373BA0}" srcOrd="0" destOrd="0" presId="urn:microsoft.com/office/officeart/2005/8/layout/lProcess3"/>
    <dgm:cxn modelId="{2AAB2667-BDB4-45C2-BF2C-F6CCC9734935}" type="presParOf" srcId="{33366811-FA65-4E4E-B03F-75C1EFF10A72}" destId="{2C314198-7251-4D6C-8828-68D9E0808348}" srcOrd="1" destOrd="0" presId="urn:microsoft.com/office/officeart/2005/8/layout/lProcess3"/>
    <dgm:cxn modelId="{2251E213-C5A3-473E-AB1F-CC62A55F87F8}" type="presParOf" srcId="{33366811-FA65-4E4E-B03F-75C1EFF10A72}" destId="{BF779D9D-4930-4297-B84D-3AD79480A3AC}" srcOrd="2" destOrd="0" presId="urn:microsoft.com/office/officeart/2005/8/layout/lProcess3"/>
    <dgm:cxn modelId="{FF085A2B-500F-4CA2-8CA3-B404BAEF5116}" type="presParOf" srcId="{33366811-FA65-4E4E-B03F-75C1EFF10A72}" destId="{E1F837B4-44BF-4737-B509-9ACA837E9E16}" srcOrd="3" destOrd="0" presId="urn:microsoft.com/office/officeart/2005/8/layout/lProcess3"/>
    <dgm:cxn modelId="{9F1E406A-362B-4346-B491-CA88EE4015BF}" type="presParOf" srcId="{33366811-FA65-4E4E-B03F-75C1EFF10A72}" destId="{B921AFBF-DA26-426E-8937-6C37BCE8C39D}" srcOrd="4" destOrd="0" presId="urn:microsoft.com/office/officeart/2005/8/layout/lProcess3"/>
    <dgm:cxn modelId="{1BB5EA56-365B-448D-BAD3-D9F04383F26A}" type="presParOf" srcId="{A82FEC9E-7410-4A7B-8645-7D4837FE1112}" destId="{7C208D90-1DB8-45A3-9732-7854390CE2CB}" srcOrd="3" destOrd="0" presId="urn:microsoft.com/office/officeart/2005/8/layout/lProcess3"/>
    <dgm:cxn modelId="{4D9734A0-60CA-41F0-BBFC-C8C2B32160BD}" type="presParOf" srcId="{A82FEC9E-7410-4A7B-8645-7D4837FE1112}" destId="{5638539B-A1C1-4FB7-B87D-213488C29545}" srcOrd="4" destOrd="0" presId="urn:microsoft.com/office/officeart/2005/8/layout/lProcess3"/>
    <dgm:cxn modelId="{3B36D500-C3F7-49CD-AB5A-4B750E57430A}" type="presParOf" srcId="{5638539B-A1C1-4FB7-B87D-213488C29545}" destId="{4660B645-5440-440C-A0EF-7BF77A22E13A}" srcOrd="0" destOrd="0" presId="urn:microsoft.com/office/officeart/2005/8/layout/lProcess3"/>
    <dgm:cxn modelId="{7BA41AF8-0274-477D-9F2C-0719FAC90047}" type="presParOf" srcId="{5638539B-A1C1-4FB7-B87D-213488C29545}" destId="{95F18C6D-545D-4F01-9FF9-0715D312759F}" srcOrd="1" destOrd="0" presId="urn:microsoft.com/office/officeart/2005/8/layout/lProcess3"/>
    <dgm:cxn modelId="{0911EBBB-CDBA-4596-BAF6-F88C76529B1B}" type="presParOf" srcId="{5638539B-A1C1-4FB7-B87D-213488C29545}" destId="{365AED1F-722E-4FF2-BDAF-F5D205237F25}" srcOrd="2" destOrd="0" presId="urn:microsoft.com/office/officeart/2005/8/layout/lProcess3"/>
    <dgm:cxn modelId="{B3C5D68B-DC4A-44CC-8268-40CE3F6EC441}" type="presParOf" srcId="{5638539B-A1C1-4FB7-B87D-213488C29545}" destId="{A23CE1DA-46D5-4A28-A703-013780ED9F1D}" srcOrd="3" destOrd="0" presId="urn:microsoft.com/office/officeart/2005/8/layout/lProcess3"/>
    <dgm:cxn modelId="{16324ADB-4507-4BE9-B891-C354674645B0}" type="presParOf" srcId="{5638539B-A1C1-4FB7-B87D-213488C29545}" destId="{6129D026-805B-4D9E-8826-62639878EBB8}" srcOrd="4" destOrd="0" presId="urn:microsoft.com/office/officeart/2005/8/layout/lProcess3"/>
    <dgm:cxn modelId="{D20A83C2-84D8-46F9-8DEF-316115C32BCB}" type="presParOf" srcId="{A82FEC9E-7410-4A7B-8645-7D4837FE1112}" destId="{729E987B-B626-4E45-8F31-69FCAC4453E6}" srcOrd="5" destOrd="0" presId="urn:microsoft.com/office/officeart/2005/8/layout/lProcess3"/>
    <dgm:cxn modelId="{B8F7F343-389E-496D-8EE8-0712ECEE3262}" type="presParOf" srcId="{A82FEC9E-7410-4A7B-8645-7D4837FE1112}" destId="{6B791526-DDEC-4E65-AA9F-D2B862344AB1}" srcOrd="6" destOrd="0" presId="urn:microsoft.com/office/officeart/2005/8/layout/lProcess3"/>
    <dgm:cxn modelId="{1ACDC47D-92AD-47AF-83BD-A9B3CF3D6662}" type="presParOf" srcId="{6B791526-DDEC-4E65-AA9F-D2B862344AB1}" destId="{1E6B8465-EDF9-40DE-929A-D8201488E895}" srcOrd="0" destOrd="0" presId="urn:microsoft.com/office/officeart/2005/8/layout/lProcess3"/>
    <dgm:cxn modelId="{3ED154EF-1EF0-4E12-AD2A-64A032B22CE8}" type="presParOf" srcId="{6B791526-DDEC-4E65-AA9F-D2B862344AB1}" destId="{B94C207B-BE04-43E5-9288-CD75926DCCD1}" srcOrd="1" destOrd="0" presId="urn:microsoft.com/office/officeart/2005/8/layout/lProcess3"/>
    <dgm:cxn modelId="{DE1EFD9D-1B0A-4768-9525-31FEB0C94F6C}" type="presParOf" srcId="{6B791526-DDEC-4E65-AA9F-D2B862344AB1}" destId="{FFF40E6E-79FC-4DD8-BDFF-8921462555FD}" srcOrd="2" destOrd="0" presId="urn:microsoft.com/office/officeart/2005/8/layout/lProcess3"/>
    <dgm:cxn modelId="{62B99BC0-D72C-4979-A338-A35D029A9F00}" type="presParOf" srcId="{6B791526-DDEC-4E65-AA9F-D2B862344AB1}" destId="{63D7FDA0-8494-4B91-9F03-C8D1DF8BB8A2}" srcOrd="3" destOrd="0" presId="urn:microsoft.com/office/officeart/2005/8/layout/lProcess3"/>
    <dgm:cxn modelId="{0DA865E0-D577-4282-9CB6-17A81638D602}" type="presParOf" srcId="{6B791526-DDEC-4E65-AA9F-D2B862344AB1}" destId="{270BCB7B-7C5A-4B9E-A572-3B087BC12686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7CE699-E645-4062-AEAD-760FFCE56B0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70664B-2A57-4D9B-A267-A60E55C553F2}">
      <dgm:prSet phldrT="[Text]"/>
      <dgm:spPr/>
      <dgm:t>
        <a:bodyPr/>
        <a:lstStyle/>
        <a:p>
          <a:r>
            <a:rPr lang="en-US" dirty="0" smtClean="0"/>
            <a:t>Salary-</a:t>
          </a:r>
          <a:r>
            <a:rPr lang="en-US" smtClean="0"/>
            <a:t>&gt; NPS Fund </a:t>
          </a:r>
          <a:r>
            <a:rPr lang="en-US" dirty="0" smtClean="0"/>
            <a:t>manager [SBI, HDFC]</a:t>
          </a:r>
          <a:endParaRPr lang="en-US" dirty="0"/>
        </a:p>
      </dgm:t>
    </dgm:pt>
    <dgm:pt modelId="{63B090FF-FB2D-41E3-8E01-4EA56706C87B}" type="parTrans" cxnId="{8F226366-1759-4028-BAF6-84180E86E7A6}">
      <dgm:prSet/>
      <dgm:spPr/>
      <dgm:t>
        <a:bodyPr/>
        <a:lstStyle/>
        <a:p>
          <a:endParaRPr lang="en-US"/>
        </a:p>
      </dgm:t>
    </dgm:pt>
    <dgm:pt modelId="{9C01A84F-6B70-4790-AFF7-E605F53CEC1D}" type="sibTrans" cxnId="{8F226366-1759-4028-BAF6-84180E86E7A6}">
      <dgm:prSet/>
      <dgm:spPr/>
      <dgm:t>
        <a:bodyPr/>
        <a:lstStyle/>
        <a:p>
          <a:endParaRPr lang="en-US"/>
        </a:p>
      </dgm:t>
    </dgm:pt>
    <dgm:pt modelId="{1851F0DF-0B41-4872-B430-5A70ED439C57}">
      <dgm:prSet phldrT="[Text]"/>
      <dgm:spPr/>
      <dgm:t>
        <a:bodyPr/>
        <a:lstStyle/>
        <a:p>
          <a:r>
            <a:rPr lang="en-US" dirty="0" smtClean="0"/>
            <a:t>Asset-E : Equities</a:t>
          </a:r>
          <a:endParaRPr lang="en-US" dirty="0"/>
        </a:p>
      </dgm:t>
    </dgm:pt>
    <dgm:pt modelId="{8C283636-8ADD-411D-9D20-DE82AE2BC6AB}" type="parTrans" cxnId="{BBDF3754-7EC9-4192-885D-DA842D52F8B2}">
      <dgm:prSet/>
      <dgm:spPr/>
      <dgm:t>
        <a:bodyPr/>
        <a:lstStyle/>
        <a:p>
          <a:endParaRPr lang="en-US"/>
        </a:p>
      </dgm:t>
    </dgm:pt>
    <dgm:pt modelId="{D3B55886-8F97-45E4-A9D1-A6A028432F9F}" type="sibTrans" cxnId="{BBDF3754-7EC9-4192-885D-DA842D52F8B2}">
      <dgm:prSet/>
      <dgm:spPr/>
      <dgm:t>
        <a:bodyPr/>
        <a:lstStyle/>
        <a:p>
          <a:endParaRPr lang="en-US"/>
        </a:p>
      </dgm:t>
    </dgm:pt>
    <dgm:pt modelId="{CB011DFE-064F-44EA-99E8-70BB85FC14BC}">
      <dgm:prSet/>
      <dgm:spPr/>
      <dgm:t>
        <a:bodyPr/>
        <a:lstStyle/>
        <a:p>
          <a:r>
            <a:rPr lang="en-US" dirty="0" smtClean="0"/>
            <a:t>Asset-C: </a:t>
          </a:r>
          <a:r>
            <a:rPr lang="en-US" dirty="0" err="1" smtClean="0"/>
            <a:t>Corp.Bond</a:t>
          </a:r>
          <a:endParaRPr lang="en-US" dirty="0"/>
        </a:p>
      </dgm:t>
    </dgm:pt>
    <dgm:pt modelId="{66D8819E-DEE8-4720-BDA3-1C12BCB1C4F7}" type="parTrans" cxnId="{0C94D6DE-31AB-4553-8729-5CE54BC231CB}">
      <dgm:prSet/>
      <dgm:spPr/>
      <dgm:t>
        <a:bodyPr/>
        <a:lstStyle/>
        <a:p>
          <a:endParaRPr lang="en-US"/>
        </a:p>
      </dgm:t>
    </dgm:pt>
    <dgm:pt modelId="{A1C6ADFE-9DBB-477D-9BC1-5B07ACBF53BA}" type="sibTrans" cxnId="{0C94D6DE-31AB-4553-8729-5CE54BC231CB}">
      <dgm:prSet/>
      <dgm:spPr/>
      <dgm:t>
        <a:bodyPr/>
        <a:lstStyle/>
        <a:p>
          <a:endParaRPr lang="en-US"/>
        </a:p>
      </dgm:t>
    </dgm:pt>
    <dgm:pt modelId="{E14D96E4-1C54-49D5-97B2-579EEF49A036}">
      <dgm:prSet/>
      <dgm:spPr/>
      <dgm:t>
        <a:bodyPr/>
        <a:lstStyle/>
        <a:p>
          <a:r>
            <a:rPr lang="en-US" dirty="0" smtClean="0"/>
            <a:t>Asset-G: only G-sec.</a:t>
          </a:r>
          <a:endParaRPr lang="en-US" dirty="0"/>
        </a:p>
      </dgm:t>
    </dgm:pt>
    <dgm:pt modelId="{A4DBE70C-C334-4784-82CC-30C1CD3EA663}" type="parTrans" cxnId="{A0A77601-AF6A-4CBD-A31D-6A14DBFEF1C9}">
      <dgm:prSet/>
      <dgm:spPr/>
      <dgm:t>
        <a:bodyPr/>
        <a:lstStyle/>
        <a:p>
          <a:endParaRPr lang="en-US"/>
        </a:p>
      </dgm:t>
    </dgm:pt>
    <dgm:pt modelId="{85236A18-6FCA-4B8C-A06D-518041B1E922}" type="sibTrans" cxnId="{A0A77601-AF6A-4CBD-A31D-6A14DBFEF1C9}">
      <dgm:prSet/>
      <dgm:spPr/>
      <dgm:t>
        <a:bodyPr/>
        <a:lstStyle/>
        <a:p>
          <a:endParaRPr lang="en-US"/>
        </a:p>
      </dgm:t>
    </dgm:pt>
    <dgm:pt modelId="{30AFFADA-0F4F-4E22-8714-82090F24E010}" type="pres">
      <dgm:prSet presAssocID="{C27CE699-E645-4062-AEAD-760FFCE56B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303579B-45EC-4754-8508-AC46DE430F7A}" type="pres">
      <dgm:prSet presAssocID="{5D70664B-2A57-4D9B-A267-A60E55C553F2}" presName="hierRoot1" presStyleCnt="0">
        <dgm:presLayoutVars>
          <dgm:hierBranch val="init"/>
        </dgm:presLayoutVars>
      </dgm:prSet>
      <dgm:spPr/>
    </dgm:pt>
    <dgm:pt modelId="{9ED08CCC-139F-4974-B41A-03AAF9D2B48F}" type="pres">
      <dgm:prSet presAssocID="{5D70664B-2A57-4D9B-A267-A60E55C553F2}" presName="rootComposite1" presStyleCnt="0"/>
      <dgm:spPr/>
    </dgm:pt>
    <dgm:pt modelId="{0DC21486-789B-4898-BCFD-462BA429C2DD}" type="pres">
      <dgm:prSet presAssocID="{5D70664B-2A57-4D9B-A267-A60E55C553F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06D335-FF33-4EC6-B857-17B3AD8C895B}" type="pres">
      <dgm:prSet presAssocID="{5D70664B-2A57-4D9B-A267-A60E55C553F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5A8682D-23B3-42BC-9C81-D22993CA21E3}" type="pres">
      <dgm:prSet presAssocID="{5D70664B-2A57-4D9B-A267-A60E55C553F2}" presName="hierChild2" presStyleCnt="0"/>
      <dgm:spPr/>
    </dgm:pt>
    <dgm:pt modelId="{CEDADB47-66FB-45CB-9CD6-83A5292A1E7B}" type="pres">
      <dgm:prSet presAssocID="{8C283636-8ADD-411D-9D20-DE82AE2BC6AB}" presName="Name64" presStyleLbl="parChTrans1D2" presStyleIdx="0" presStyleCnt="3"/>
      <dgm:spPr/>
      <dgm:t>
        <a:bodyPr/>
        <a:lstStyle/>
        <a:p>
          <a:endParaRPr lang="en-US"/>
        </a:p>
      </dgm:t>
    </dgm:pt>
    <dgm:pt modelId="{01B1A07D-D349-41AE-B716-1DB756CF5887}" type="pres">
      <dgm:prSet presAssocID="{1851F0DF-0B41-4872-B430-5A70ED439C57}" presName="hierRoot2" presStyleCnt="0">
        <dgm:presLayoutVars>
          <dgm:hierBranch val="init"/>
        </dgm:presLayoutVars>
      </dgm:prSet>
      <dgm:spPr/>
    </dgm:pt>
    <dgm:pt modelId="{AD3E0A5E-A2A9-45C1-B67E-D5616EE66BDE}" type="pres">
      <dgm:prSet presAssocID="{1851F0DF-0B41-4872-B430-5A70ED439C57}" presName="rootComposite" presStyleCnt="0"/>
      <dgm:spPr/>
    </dgm:pt>
    <dgm:pt modelId="{41B59B83-7142-479F-9C9A-7D183EF697BB}" type="pres">
      <dgm:prSet presAssocID="{1851F0DF-0B41-4872-B430-5A70ED439C5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14F004-8980-4FF9-802C-FC9EABAB1F51}" type="pres">
      <dgm:prSet presAssocID="{1851F0DF-0B41-4872-B430-5A70ED439C57}" presName="rootConnector" presStyleLbl="node2" presStyleIdx="0" presStyleCnt="3"/>
      <dgm:spPr/>
      <dgm:t>
        <a:bodyPr/>
        <a:lstStyle/>
        <a:p>
          <a:endParaRPr lang="en-US"/>
        </a:p>
      </dgm:t>
    </dgm:pt>
    <dgm:pt modelId="{C45C8225-DC64-4FB2-9B55-72D500AC24A6}" type="pres">
      <dgm:prSet presAssocID="{1851F0DF-0B41-4872-B430-5A70ED439C57}" presName="hierChild4" presStyleCnt="0"/>
      <dgm:spPr/>
    </dgm:pt>
    <dgm:pt modelId="{EADF655A-BFF5-4B34-8223-3EA6BD9669AF}" type="pres">
      <dgm:prSet presAssocID="{1851F0DF-0B41-4872-B430-5A70ED439C57}" presName="hierChild5" presStyleCnt="0"/>
      <dgm:spPr/>
    </dgm:pt>
    <dgm:pt modelId="{82E1BC45-0AB9-4E28-ABFE-7F3055A10F57}" type="pres">
      <dgm:prSet presAssocID="{66D8819E-DEE8-4720-BDA3-1C12BCB1C4F7}" presName="Name64" presStyleLbl="parChTrans1D2" presStyleIdx="1" presStyleCnt="3"/>
      <dgm:spPr/>
      <dgm:t>
        <a:bodyPr/>
        <a:lstStyle/>
        <a:p>
          <a:endParaRPr lang="en-US"/>
        </a:p>
      </dgm:t>
    </dgm:pt>
    <dgm:pt modelId="{249D6E6E-CFCA-488F-B4CB-5AB08ADCD0D5}" type="pres">
      <dgm:prSet presAssocID="{CB011DFE-064F-44EA-99E8-70BB85FC14BC}" presName="hierRoot2" presStyleCnt="0">
        <dgm:presLayoutVars>
          <dgm:hierBranch val="init"/>
        </dgm:presLayoutVars>
      </dgm:prSet>
      <dgm:spPr/>
    </dgm:pt>
    <dgm:pt modelId="{1C56905F-2380-467C-B599-D9880463BDE9}" type="pres">
      <dgm:prSet presAssocID="{CB011DFE-064F-44EA-99E8-70BB85FC14BC}" presName="rootComposite" presStyleCnt="0"/>
      <dgm:spPr/>
    </dgm:pt>
    <dgm:pt modelId="{0CF998FB-1680-4752-8840-8DAD1F766B03}" type="pres">
      <dgm:prSet presAssocID="{CB011DFE-064F-44EA-99E8-70BB85FC14B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2C511E-2F1B-44FD-AE7A-DB12185A582E}" type="pres">
      <dgm:prSet presAssocID="{CB011DFE-064F-44EA-99E8-70BB85FC14BC}" presName="rootConnector" presStyleLbl="node2" presStyleIdx="1" presStyleCnt="3"/>
      <dgm:spPr/>
      <dgm:t>
        <a:bodyPr/>
        <a:lstStyle/>
        <a:p>
          <a:endParaRPr lang="en-US"/>
        </a:p>
      </dgm:t>
    </dgm:pt>
    <dgm:pt modelId="{0051C6D9-94F2-496D-AA5F-49E66ADED528}" type="pres">
      <dgm:prSet presAssocID="{CB011DFE-064F-44EA-99E8-70BB85FC14BC}" presName="hierChild4" presStyleCnt="0"/>
      <dgm:spPr/>
    </dgm:pt>
    <dgm:pt modelId="{6BD21D17-F0AD-46E1-94E9-9D1AD7BAAAB6}" type="pres">
      <dgm:prSet presAssocID="{CB011DFE-064F-44EA-99E8-70BB85FC14BC}" presName="hierChild5" presStyleCnt="0"/>
      <dgm:spPr/>
    </dgm:pt>
    <dgm:pt modelId="{ABB48358-352B-4183-BBBE-0AD8A4032C7B}" type="pres">
      <dgm:prSet presAssocID="{A4DBE70C-C334-4784-82CC-30C1CD3EA663}" presName="Name64" presStyleLbl="parChTrans1D2" presStyleIdx="2" presStyleCnt="3"/>
      <dgm:spPr/>
      <dgm:t>
        <a:bodyPr/>
        <a:lstStyle/>
        <a:p>
          <a:endParaRPr lang="en-US"/>
        </a:p>
      </dgm:t>
    </dgm:pt>
    <dgm:pt modelId="{70814DA6-A82B-4224-994A-A18AC31126E7}" type="pres">
      <dgm:prSet presAssocID="{E14D96E4-1C54-49D5-97B2-579EEF49A036}" presName="hierRoot2" presStyleCnt="0">
        <dgm:presLayoutVars>
          <dgm:hierBranch val="init"/>
        </dgm:presLayoutVars>
      </dgm:prSet>
      <dgm:spPr/>
    </dgm:pt>
    <dgm:pt modelId="{9EE3B052-A9A8-47FA-95A1-22CBF8635D87}" type="pres">
      <dgm:prSet presAssocID="{E14D96E4-1C54-49D5-97B2-579EEF49A036}" presName="rootComposite" presStyleCnt="0"/>
      <dgm:spPr/>
    </dgm:pt>
    <dgm:pt modelId="{59692774-2968-4944-8C70-B591D42A1490}" type="pres">
      <dgm:prSet presAssocID="{E14D96E4-1C54-49D5-97B2-579EEF49A03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5E7E01-382F-4BB8-A9A8-CFDA8226F1CE}" type="pres">
      <dgm:prSet presAssocID="{E14D96E4-1C54-49D5-97B2-579EEF49A036}" presName="rootConnector" presStyleLbl="node2" presStyleIdx="2" presStyleCnt="3"/>
      <dgm:spPr/>
      <dgm:t>
        <a:bodyPr/>
        <a:lstStyle/>
        <a:p>
          <a:endParaRPr lang="en-US"/>
        </a:p>
      </dgm:t>
    </dgm:pt>
    <dgm:pt modelId="{0860A3D8-68D9-417C-AFF1-EBCDF7E8FD38}" type="pres">
      <dgm:prSet presAssocID="{E14D96E4-1C54-49D5-97B2-579EEF49A036}" presName="hierChild4" presStyleCnt="0"/>
      <dgm:spPr/>
    </dgm:pt>
    <dgm:pt modelId="{5503B87F-C004-4346-9AFE-A99D93B4957C}" type="pres">
      <dgm:prSet presAssocID="{E14D96E4-1C54-49D5-97B2-579EEF49A036}" presName="hierChild5" presStyleCnt="0"/>
      <dgm:spPr/>
    </dgm:pt>
    <dgm:pt modelId="{E1D90EDE-AC2D-4530-9826-4EB483C7794C}" type="pres">
      <dgm:prSet presAssocID="{5D70664B-2A57-4D9B-A267-A60E55C553F2}" presName="hierChild3" presStyleCnt="0"/>
      <dgm:spPr/>
    </dgm:pt>
  </dgm:ptLst>
  <dgm:cxnLst>
    <dgm:cxn modelId="{17413876-3C3A-4BC8-8349-EED42E6824DE}" type="presOf" srcId="{8C283636-8ADD-411D-9D20-DE82AE2BC6AB}" destId="{CEDADB47-66FB-45CB-9CD6-83A5292A1E7B}" srcOrd="0" destOrd="0" presId="urn:microsoft.com/office/officeart/2009/3/layout/HorizontalOrganizationChart"/>
    <dgm:cxn modelId="{F8DE74D3-315D-406B-916F-F259A9E38D1C}" type="presOf" srcId="{66D8819E-DEE8-4720-BDA3-1C12BCB1C4F7}" destId="{82E1BC45-0AB9-4E28-ABFE-7F3055A10F57}" srcOrd="0" destOrd="0" presId="urn:microsoft.com/office/officeart/2009/3/layout/HorizontalOrganizationChart"/>
    <dgm:cxn modelId="{FB63A35C-228A-485A-B829-90F2F9993445}" type="presOf" srcId="{CB011DFE-064F-44EA-99E8-70BB85FC14BC}" destId="{0CF998FB-1680-4752-8840-8DAD1F766B03}" srcOrd="0" destOrd="0" presId="urn:microsoft.com/office/officeart/2009/3/layout/HorizontalOrganizationChart"/>
    <dgm:cxn modelId="{3BF44B16-3C51-4425-A9A3-97FB2ADCEA1E}" type="presOf" srcId="{1851F0DF-0B41-4872-B430-5A70ED439C57}" destId="{8814F004-8980-4FF9-802C-FC9EABAB1F51}" srcOrd="1" destOrd="0" presId="urn:microsoft.com/office/officeart/2009/3/layout/HorizontalOrganizationChart"/>
    <dgm:cxn modelId="{79269FF8-8E63-488E-B332-DCCF6F2C8610}" type="presOf" srcId="{E14D96E4-1C54-49D5-97B2-579EEF49A036}" destId="{59692774-2968-4944-8C70-B591D42A1490}" srcOrd="0" destOrd="0" presId="urn:microsoft.com/office/officeart/2009/3/layout/HorizontalOrganizationChart"/>
    <dgm:cxn modelId="{A0A77601-AF6A-4CBD-A31D-6A14DBFEF1C9}" srcId="{5D70664B-2A57-4D9B-A267-A60E55C553F2}" destId="{E14D96E4-1C54-49D5-97B2-579EEF49A036}" srcOrd="2" destOrd="0" parTransId="{A4DBE70C-C334-4784-82CC-30C1CD3EA663}" sibTransId="{85236A18-6FCA-4B8C-A06D-518041B1E922}"/>
    <dgm:cxn modelId="{5B563561-E921-49A6-93CD-99F79BA8F75E}" type="presOf" srcId="{CB011DFE-064F-44EA-99E8-70BB85FC14BC}" destId="{E52C511E-2F1B-44FD-AE7A-DB12185A582E}" srcOrd="1" destOrd="0" presId="urn:microsoft.com/office/officeart/2009/3/layout/HorizontalOrganizationChart"/>
    <dgm:cxn modelId="{8F226366-1759-4028-BAF6-84180E86E7A6}" srcId="{C27CE699-E645-4062-AEAD-760FFCE56B08}" destId="{5D70664B-2A57-4D9B-A267-A60E55C553F2}" srcOrd="0" destOrd="0" parTransId="{63B090FF-FB2D-41E3-8E01-4EA56706C87B}" sibTransId="{9C01A84F-6B70-4790-AFF7-E605F53CEC1D}"/>
    <dgm:cxn modelId="{4429D3FF-1B74-457B-BD6E-FE8801249A74}" type="presOf" srcId="{C27CE699-E645-4062-AEAD-760FFCE56B08}" destId="{30AFFADA-0F4F-4E22-8714-82090F24E010}" srcOrd="0" destOrd="0" presId="urn:microsoft.com/office/officeart/2009/3/layout/HorizontalOrganizationChart"/>
    <dgm:cxn modelId="{BBDF3754-7EC9-4192-885D-DA842D52F8B2}" srcId="{5D70664B-2A57-4D9B-A267-A60E55C553F2}" destId="{1851F0DF-0B41-4872-B430-5A70ED439C57}" srcOrd="0" destOrd="0" parTransId="{8C283636-8ADD-411D-9D20-DE82AE2BC6AB}" sibTransId="{D3B55886-8F97-45E4-A9D1-A6A028432F9F}"/>
    <dgm:cxn modelId="{0C94D6DE-31AB-4553-8729-5CE54BC231CB}" srcId="{5D70664B-2A57-4D9B-A267-A60E55C553F2}" destId="{CB011DFE-064F-44EA-99E8-70BB85FC14BC}" srcOrd="1" destOrd="0" parTransId="{66D8819E-DEE8-4720-BDA3-1C12BCB1C4F7}" sibTransId="{A1C6ADFE-9DBB-477D-9BC1-5B07ACBF53BA}"/>
    <dgm:cxn modelId="{A185071F-2DDA-470E-A6DD-DCC06B8440B2}" type="presOf" srcId="{5D70664B-2A57-4D9B-A267-A60E55C553F2}" destId="{E406D335-FF33-4EC6-B857-17B3AD8C895B}" srcOrd="1" destOrd="0" presId="urn:microsoft.com/office/officeart/2009/3/layout/HorizontalOrganizationChart"/>
    <dgm:cxn modelId="{93A3F830-7822-4FBC-83BB-46BB8872016B}" type="presOf" srcId="{A4DBE70C-C334-4784-82CC-30C1CD3EA663}" destId="{ABB48358-352B-4183-BBBE-0AD8A4032C7B}" srcOrd="0" destOrd="0" presId="urn:microsoft.com/office/officeart/2009/3/layout/HorizontalOrganizationChart"/>
    <dgm:cxn modelId="{280E51FD-5B30-422B-8943-3E0CA1E977A8}" type="presOf" srcId="{5D70664B-2A57-4D9B-A267-A60E55C553F2}" destId="{0DC21486-789B-4898-BCFD-462BA429C2DD}" srcOrd="0" destOrd="0" presId="urn:microsoft.com/office/officeart/2009/3/layout/HorizontalOrganizationChart"/>
    <dgm:cxn modelId="{C8AD8CAD-D91C-47B0-A590-648643EF2066}" type="presOf" srcId="{1851F0DF-0B41-4872-B430-5A70ED439C57}" destId="{41B59B83-7142-479F-9C9A-7D183EF697BB}" srcOrd="0" destOrd="0" presId="urn:microsoft.com/office/officeart/2009/3/layout/HorizontalOrganizationChart"/>
    <dgm:cxn modelId="{5FD1BE1F-094E-4C16-AA9B-A8F446FC6D36}" type="presOf" srcId="{E14D96E4-1C54-49D5-97B2-579EEF49A036}" destId="{545E7E01-382F-4BB8-A9A8-CFDA8226F1CE}" srcOrd="1" destOrd="0" presId="urn:microsoft.com/office/officeart/2009/3/layout/HorizontalOrganizationChart"/>
    <dgm:cxn modelId="{2A3A016E-BA67-4B57-9CBD-97719887DF77}" type="presParOf" srcId="{30AFFADA-0F4F-4E22-8714-82090F24E010}" destId="{5303579B-45EC-4754-8508-AC46DE430F7A}" srcOrd="0" destOrd="0" presId="urn:microsoft.com/office/officeart/2009/3/layout/HorizontalOrganizationChart"/>
    <dgm:cxn modelId="{D2232A8B-CA6E-4A3D-BC81-C0053CF105B4}" type="presParOf" srcId="{5303579B-45EC-4754-8508-AC46DE430F7A}" destId="{9ED08CCC-139F-4974-B41A-03AAF9D2B48F}" srcOrd="0" destOrd="0" presId="urn:microsoft.com/office/officeart/2009/3/layout/HorizontalOrganizationChart"/>
    <dgm:cxn modelId="{49576818-A44E-4597-AA18-A93C5AEB715A}" type="presParOf" srcId="{9ED08CCC-139F-4974-B41A-03AAF9D2B48F}" destId="{0DC21486-789B-4898-BCFD-462BA429C2DD}" srcOrd="0" destOrd="0" presId="urn:microsoft.com/office/officeart/2009/3/layout/HorizontalOrganizationChart"/>
    <dgm:cxn modelId="{859089D9-6DD8-4522-A485-28C0D2D0F7FA}" type="presParOf" srcId="{9ED08CCC-139F-4974-B41A-03AAF9D2B48F}" destId="{E406D335-FF33-4EC6-B857-17B3AD8C895B}" srcOrd="1" destOrd="0" presId="urn:microsoft.com/office/officeart/2009/3/layout/HorizontalOrganizationChart"/>
    <dgm:cxn modelId="{67E72A3D-D63A-44E7-B56B-2E39037E9B49}" type="presParOf" srcId="{5303579B-45EC-4754-8508-AC46DE430F7A}" destId="{75A8682D-23B3-42BC-9C81-D22993CA21E3}" srcOrd="1" destOrd="0" presId="urn:microsoft.com/office/officeart/2009/3/layout/HorizontalOrganizationChart"/>
    <dgm:cxn modelId="{1463E86B-296A-4F3F-9F7B-385AB41156BF}" type="presParOf" srcId="{75A8682D-23B3-42BC-9C81-D22993CA21E3}" destId="{CEDADB47-66FB-45CB-9CD6-83A5292A1E7B}" srcOrd="0" destOrd="0" presId="urn:microsoft.com/office/officeart/2009/3/layout/HorizontalOrganizationChart"/>
    <dgm:cxn modelId="{160A3AB4-221D-4A32-AC17-A4BB9EA85C74}" type="presParOf" srcId="{75A8682D-23B3-42BC-9C81-D22993CA21E3}" destId="{01B1A07D-D349-41AE-B716-1DB756CF5887}" srcOrd="1" destOrd="0" presId="urn:microsoft.com/office/officeart/2009/3/layout/HorizontalOrganizationChart"/>
    <dgm:cxn modelId="{64DA1518-0549-4318-A91C-0BA86C66119C}" type="presParOf" srcId="{01B1A07D-D349-41AE-B716-1DB756CF5887}" destId="{AD3E0A5E-A2A9-45C1-B67E-D5616EE66BDE}" srcOrd="0" destOrd="0" presId="urn:microsoft.com/office/officeart/2009/3/layout/HorizontalOrganizationChart"/>
    <dgm:cxn modelId="{EDA2B736-AAF0-4648-BA45-37EBEB3B468A}" type="presParOf" srcId="{AD3E0A5E-A2A9-45C1-B67E-D5616EE66BDE}" destId="{41B59B83-7142-479F-9C9A-7D183EF697BB}" srcOrd="0" destOrd="0" presId="urn:microsoft.com/office/officeart/2009/3/layout/HorizontalOrganizationChart"/>
    <dgm:cxn modelId="{78A989F7-4739-4AEB-9230-8F5CD5C12CF1}" type="presParOf" srcId="{AD3E0A5E-A2A9-45C1-B67E-D5616EE66BDE}" destId="{8814F004-8980-4FF9-802C-FC9EABAB1F51}" srcOrd="1" destOrd="0" presId="urn:microsoft.com/office/officeart/2009/3/layout/HorizontalOrganizationChart"/>
    <dgm:cxn modelId="{1E67D2C9-A79F-438C-B0B1-482D3DCB59FD}" type="presParOf" srcId="{01B1A07D-D349-41AE-B716-1DB756CF5887}" destId="{C45C8225-DC64-4FB2-9B55-72D500AC24A6}" srcOrd="1" destOrd="0" presId="urn:microsoft.com/office/officeart/2009/3/layout/HorizontalOrganizationChart"/>
    <dgm:cxn modelId="{3325181E-25E9-4C4E-9EBB-FE9FBF86FF64}" type="presParOf" srcId="{01B1A07D-D349-41AE-B716-1DB756CF5887}" destId="{EADF655A-BFF5-4B34-8223-3EA6BD9669AF}" srcOrd="2" destOrd="0" presId="urn:microsoft.com/office/officeart/2009/3/layout/HorizontalOrganizationChart"/>
    <dgm:cxn modelId="{156EC852-69BC-487E-AF01-22A0AEF01158}" type="presParOf" srcId="{75A8682D-23B3-42BC-9C81-D22993CA21E3}" destId="{82E1BC45-0AB9-4E28-ABFE-7F3055A10F57}" srcOrd="2" destOrd="0" presId="urn:microsoft.com/office/officeart/2009/3/layout/HorizontalOrganizationChart"/>
    <dgm:cxn modelId="{032FF11F-585B-4425-9BF3-A8EF97BA7264}" type="presParOf" srcId="{75A8682D-23B3-42BC-9C81-D22993CA21E3}" destId="{249D6E6E-CFCA-488F-B4CB-5AB08ADCD0D5}" srcOrd="3" destOrd="0" presId="urn:microsoft.com/office/officeart/2009/3/layout/HorizontalOrganizationChart"/>
    <dgm:cxn modelId="{A8946260-4AE9-4D0D-88C6-2DA86284734D}" type="presParOf" srcId="{249D6E6E-CFCA-488F-B4CB-5AB08ADCD0D5}" destId="{1C56905F-2380-467C-B599-D9880463BDE9}" srcOrd="0" destOrd="0" presId="urn:microsoft.com/office/officeart/2009/3/layout/HorizontalOrganizationChart"/>
    <dgm:cxn modelId="{9E06B61C-78EC-4DF9-BA10-71103A2052EE}" type="presParOf" srcId="{1C56905F-2380-467C-B599-D9880463BDE9}" destId="{0CF998FB-1680-4752-8840-8DAD1F766B03}" srcOrd="0" destOrd="0" presId="urn:microsoft.com/office/officeart/2009/3/layout/HorizontalOrganizationChart"/>
    <dgm:cxn modelId="{BE631EDE-5EF6-4DCD-93C4-D43D5DCA3D5B}" type="presParOf" srcId="{1C56905F-2380-467C-B599-D9880463BDE9}" destId="{E52C511E-2F1B-44FD-AE7A-DB12185A582E}" srcOrd="1" destOrd="0" presId="urn:microsoft.com/office/officeart/2009/3/layout/HorizontalOrganizationChart"/>
    <dgm:cxn modelId="{C8490EB7-3BBD-441D-8FE0-F9BF7664475A}" type="presParOf" srcId="{249D6E6E-CFCA-488F-B4CB-5AB08ADCD0D5}" destId="{0051C6D9-94F2-496D-AA5F-49E66ADED528}" srcOrd="1" destOrd="0" presId="urn:microsoft.com/office/officeart/2009/3/layout/HorizontalOrganizationChart"/>
    <dgm:cxn modelId="{47564941-CFB0-4AAB-BAD8-622D8AA31F16}" type="presParOf" srcId="{249D6E6E-CFCA-488F-B4CB-5AB08ADCD0D5}" destId="{6BD21D17-F0AD-46E1-94E9-9D1AD7BAAAB6}" srcOrd="2" destOrd="0" presId="urn:microsoft.com/office/officeart/2009/3/layout/HorizontalOrganizationChart"/>
    <dgm:cxn modelId="{E84D1779-86FD-4609-BBCB-03FB81BAC6E6}" type="presParOf" srcId="{75A8682D-23B3-42BC-9C81-D22993CA21E3}" destId="{ABB48358-352B-4183-BBBE-0AD8A4032C7B}" srcOrd="4" destOrd="0" presId="urn:microsoft.com/office/officeart/2009/3/layout/HorizontalOrganizationChart"/>
    <dgm:cxn modelId="{6A86854A-0612-45BB-A4A6-F2595B45CBD5}" type="presParOf" srcId="{75A8682D-23B3-42BC-9C81-D22993CA21E3}" destId="{70814DA6-A82B-4224-994A-A18AC31126E7}" srcOrd="5" destOrd="0" presId="urn:microsoft.com/office/officeart/2009/3/layout/HorizontalOrganizationChart"/>
    <dgm:cxn modelId="{77EB8A90-F7EB-4044-B17A-23C29EB28B98}" type="presParOf" srcId="{70814DA6-A82B-4224-994A-A18AC31126E7}" destId="{9EE3B052-A9A8-47FA-95A1-22CBF8635D87}" srcOrd="0" destOrd="0" presId="urn:microsoft.com/office/officeart/2009/3/layout/HorizontalOrganizationChart"/>
    <dgm:cxn modelId="{39010DBC-88D9-4456-9B41-3693C7C5C3C6}" type="presParOf" srcId="{9EE3B052-A9A8-47FA-95A1-22CBF8635D87}" destId="{59692774-2968-4944-8C70-B591D42A1490}" srcOrd="0" destOrd="0" presId="urn:microsoft.com/office/officeart/2009/3/layout/HorizontalOrganizationChart"/>
    <dgm:cxn modelId="{0142BA7F-962F-4EBA-BFFE-AD3E7B8FE642}" type="presParOf" srcId="{9EE3B052-A9A8-47FA-95A1-22CBF8635D87}" destId="{545E7E01-382F-4BB8-A9A8-CFDA8226F1CE}" srcOrd="1" destOrd="0" presId="urn:microsoft.com/office/officeart/2009/3/layout/HorizontalOrganizationChart"/>
    <dgm:cxn modelId="{337A17EC-7DA4-4098-B839-35A0848117FF}" type="presParOf" srcId="{70814DA6-A82B-4224-994A-A18AC31126E7}" destId="{0860A3D8-68D9-417C-AFF1-EBCDF7E8FD38}" srcOrd="1" destOrd="0" presId="urn:microsoft.com/office/officeart/2009/3/layout/HorizontalOrganizationChart"/>
    <dgm:cxn modelId="{1BE3FD05-58AB-4F98-908A-346444F785DD}" type="presParOf" srcId="{70814DA6-A82B-4224-994A-A18AC31126E7}" destId="{5503B87F-C004-4346-9AFE-A99D93B4957C}" srcOrd="2" destOrd="0" presId="urn:microsoft.com/office/officeart/2009/3/layout/HorizontalOrganizationChart"/>
    <dgm:cxn modelId="{0681FB08-4F9F-4CA0-99F0-F8CDF8A5C9EA}" type="presParOf" srcId="{5303579B-45EC-4754-8508-AC46DE430F7A}" destId="{E1D90EDE-AC2D-4530-9826-4EB483C7794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75272-E3D4-4494-82EE-ABEDA7327C86}">
      <dsp:nvSpPr>
        <dsp:cNvPr id="0" name=""/>
        <dsp:cNvSpPr/>
      </dsp:nvSpPr>
      <dsp:spPr>
        <a:xfrm>
          <a:off x="6931" y="1351921"/>
          <a:ext cx="2071799" cy="12430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$ Deposited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43340" y="1388330"/>
        <a:ext cx="1998981" cy="1170261"/>
      </dsp:txXfrm>
    </dsp:sp>
    <dsp:sp modelId="{2ECD05F6-C8C0-4224-B512-4C52644EF42F}">
      <dsp:nvSpPr>
        <dsp:cNvPr id="0" name=""/>
        <dsp:cNvSpPr/>
      </dsp:nvSpPr>
      <dsp:spPr>
        <a:xfrm>
          <a:off x="2285910" y="1716557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285910" y="1819318"/>
        <a:ext cx="307455" cy="308284"/>
      </dsp:txXfrm>
    </dsp:sp>
    <dsp:sp modelId="{3FD810E4-69FE-43D0-9AF5-5E36835D3369}">
      <dsp:nvSpPr>
        <dsp:cNvPr id="0" name=""/>
        <dsp:cNvSpPr/>
      </dsp:nvSpPr>
      <dsp:spPr>
        <a:xfrm>
          <a:off x="2907450" y="1351921"/>
          <a:ext cx="2071799" cy="1243079"/>
        </a:xfrm>
        <a:prstGeom prst="roundRect">
          <a:avLst>
            <a:gd name="adj" fmla="val 10000"/>
          </a:avLst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$ Interest Earned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2943859" y="1388330"/>
        <a:ext cx="1998981" cy="1170261"/>
      </dsp:txXfrm>
    </dsp:sp>
    <dsp:sp modelId="{2E85CA4C-5BFB-4B22-B44B-A15DCF8F8FC9}">
      <dsp:nvSpPr>
        <dsp:cNvPr id="0" name=""/>
        <dsp:cNvSpPr/>
      </dsp:nvSpPr>
      <dsp:spPr>
        <a:xfrm>
          <a:off x="5186429" y="1716557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186429" y="1819318"/>
        <a:ext cx="307455" cy="308284"/>
      </dsp:txXfrm>
    </dsp:sp>
    <dsp:sp modelId="{1CDDA99B-1C03-43E0-8F4D-C824F42081AE}">
      <dsp:nvSpPr>
        <dsp:cNvPr id="0" name=""/>
        <dsp:cNvSpPr/>
      </dsp:nvSpPr>
      <dsp:spPr>
        <a:xfrm>
          <a:off x="5807969" y="1351921"/>
          <a:ext cx="2071799" cy="1243079"/>
        </a:xfrm>
        <a:prstGeom prst="roundRect">
          <a:avLst>
            <a:gd name="adj" fmla="val 1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$ Redeem @Maturity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5844378" y="1388330"/>
        <a:ext cx="1998981" cy="117026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E0B6F-695D-4BEB-AD5B-07E9792A35C1}">
      <dsp:nvSpPr>
        <dsp:cNvPr id="0" name=""/>
        <dsp:cNvSpPr/>
      </dsp:nvSpPr>
      <dsp:spPr>
        <a:xfrm>
          <a:off x="0" y="2291196"/>
          <a:ext cx="5863905" cy="13858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5 </a:t>
          </a:r>
          <a:r>
            <a:rPr lang="en-US" sz="3400" kern="1200" dirty="0" err="1" smtClean="0">
              <a:latin typeface="Franklin Gothic Medium Cond" panose="020B0606030402020204" pitchFamily="34" charset="0"/>
            </a:rPr>
            <a:t>yr</a:t>
          </a:r>
          <a:r>
            <a:rPr lang="en-US" sz="3400" kern="1200" dirty="0" smtClean="0">
              <a:latin typeface="Franklin Gothic Medium Cond" panose="020B0606030402020204" pitchFamily="34" charset="0"/>
            </a:rPr>
            <a:t> / 62 age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0" y="2291196"/>
        <a:ext cx="1759171" cy="1385805"/>
      </dsp:txXfrm>
    </dsp:sp>
    <dsp:sp modelId="{995EAD34-FE1C-4640-BBC0-5064207C9CF4}">
      <dsp:nvSpPr>
        <dsp:cNvPr id="0" name=""/>
        <dsp:cNvSpPr/>
      </dsp:nvSpPr>
      <dsp:spPr>
        <a:xfrm>
          <a:off x="0" y="674423"/>
          <a:ext cx="5863905" cy="13858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5 </a:t>
          </a:r>
          <a:r>
            <a:rPr lang="en-US" sz="3400" kern="1200" dirty="0" err="1" smtClean="0">
              <a:latin typeface="Franklin Gothic Medium Cond" panose="020B0606030402020204" pitchFamily="34" charset="0"/>
            </a:rPr>
            <a:t>yr</a:t>
          </a:r>
          <a:r>
            <a:rPr lang="en-US" sz="3400" kern="1200" dirty="0" smtClean="0">
              <a:latin typeface="Franklin Gothic Medium Cond" panose="020B0606030402020204" pitchFamily="34" charset="0"/>
            </a:rPr>
            <a:t> / 65 age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0" y="674423"/>
        <a:ext cx="1759171" cy="1385805"/>
      </dsp:txXfrm>
    </dsp:sp>
    <dsp:sp modelId="{E8F57D5D-46F5-4E52-93CB-18C48605DDB0}">
      <dsp:nvSpPr>
        <dsp:cNvPr id="0" name=""/>
        <dsp:cNvSpPr/>
      </dsp:nvSpPr>
      <dsp:spPr>
        <a:xfrm>
          <a:off x="2886770" y="789906"/>
          <a:ext cx="1732257" cy="1154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Franklin Gothic Medium Cond" panose="020B0606030402020204" pitchFamily="34" charset="0"/>
            </a:rPr>
            <a:t>Chairman</a:t>
          </a:r>
          <a:endParaRPr lang="en-US" sz="2100" kern="1200" dirty="0">
            <a:latin typeface="Franklin Gothic Medium Cond" panose="020B0606030402020204" pitchFamily="34" charset="0"/>
          </a:endParaRPr>
        </a:p>
      </dsp:txBody>
      <dsp:txXfrm>
        <a:off x="2920594" y="823730"/>
        <a:ext cx="1664609" cy="1087190"/>
      </dsp:txXfrm>
    </dsp:sp>
    <dsp:sp modelId="{B53D1F43-305F-4BC9-A835-F6113A599ECB}">
      <dsp:nvSpPr>
        <dsp:cNvPr id="0" name=""/>
        <dsp:cNvSpPr/>
      </dsp:nvSpPr>
      <dsp:spPr>
        <a:xfrm>
          <a:off x="2626932" y="1944744"/>
          <a:ext cx="1125967" cy="461935"/>
        </a:xfrm>
        <a:custGeom>
          <a:avLst/>
          <a:gdLst/>
          <a:ahLst/>
          <a:cxnLst/>
          <a:rect l="0" t="0" r="0" b="0"/>
          <a:pathLst>
            <a:path>
              <a:moveTo>
                <a:pt x="1125967" y="0"/>
              </a:moveTo>
              <a:lnTo>
                <a:pt x="1125967" y="230967"/>
              </a:lnTo>
              <a:lnTo>
                <a:pt x="0" y="230967"/>
              </a:lnTo>
              <a:lnTo>
                <a:pt x="0" y="46193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6EDAD-B69E-4450-BA51-1DB2A454FB0F}">
      <dsp:nvSpPr>
        <dsp:cNvPr id="0" name=""/>
        <dsp:cNvSpPr/>
      </dsp:nvSpPr>
      <dsp:spPr>
        <a:xfrm>
          <a:off x="1760803" y="2406680"/>
          <a:ext cx="1732257" cy="11548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Franklin Gothic Medium Cond" panose="020B0606030402020204" pitchFamily="34" charset="0"/>
            </a:rPr>
            <a:t>3 Fulltime</a:t>
          </a:r>
          <a:endParaRPr lang="en-US" sz="2100" kern="1200" dirty="0">
            <a:latin typeface="Franklin Gothic Medium Cond" panose="020B0606030402020204" pitchFamily="34" charset="0"/>
          </a:endParaRPr>
        </a:p>
      </dsp:txBody>
      <dsp:txXfrm>
        <a:off x="1794627" y="2440504"/>
        <a:ext cx="1664609" cy="1087190"/>
      </dsp:txXfrm>
    </dsp:sp>
    <dsp:sp modelId="{E8665243-714C-46B4-AF57-9A740C7D3C98}">
      <dsp:nvSpPr>
        <dsp:cNvPr id="0" name=""/>
        <dsp:cNvSpPr/>
      </dsp:nvSpPr>
      <dsp:spPr>
        <a:xfrm>
          <a:off x="3752899" y="1944744"/>
          <a:ext cx="1125967" cy="461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967"/>
              </a:lnTo>
              <a:lnTo>
                <a:pt x="1125967" y="230967"/>
              </a:lnTo>
              <a:lnTo>
                <a:pt x="1125967" y="46193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C2868E-4946-4B5A-B6F7-B1DE5155D6F6}">
      <dsp:nvSpPr>
        <dsp:cNvPr id="0" name=""/>
        <dsp:cNvSpPr/>
      </dsp:nvSpPr>
      <dsp:spPr>
        <a:xfrm>
          <a:off x="4012737" y="2406680"/>
          <a:ext cx="1732257" cy="11548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Franklin Gothic Medium Cond" panose="020B0606030402020204" pitchFamily="34" charset="0"/>
            </a:rPr>
            <a:t> (3 as per act?)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Franklin Gothic Medium Cond" panose="020B0606030402020204" pitchFamily="34" charset="0"/>
            </a:rPr>
            <a:t>2 Part time as per site</a:t>
          </a:r>
          <a:endParaRPr lang="en-US" sz="2100" kern="1200" dirty="0">
            <a:latin typeface="Franklin Gothic Medium Cond" panose="020B0606030402020204" pitchFamily="34" charset="0"/>
          </a:endParaRPr>
        </a:p>
      </dsp:txBody>
      <dsp:txXfrm>
        <a:off x="4046561" y="2440504"/>
        <a:ext cx="1664609" cy="10871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F6CC2-6742-4F6D-A655-4B8B17A6435F}">
      <dsp:nvSpPr>
        <dsp:cNvPr id="0" name=""/>
        <dsp:cNvSpPr/>
      </dsp:nvSpPr>
      <dsp:spPr>
        <a:xfrm>
          <a:off x="129563" y="1085765"/>
          <a:ext cx="2603292" cy="1024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Pension </a:t>
          </a:r>
          <a:endParaRPr lang="en-US" sz="3000" kern="1200"/>
        </a:p>
      </dsp:txBody>
      <dsp:txXfrm>
        <a:off x="129563" y="1085765"/>
        <a:ext cx="2603292" cy="1024693"/>
      </dsp:txXfrm>
    </dsp:sp>
    <dsp:sp modelId="{1E35B9EF-14F6-4970-B638-27615B50627D}">
      <dsp:nvSpPr>
        <dsp:cNvPr id="0" name=""/>
        <dsp:cNvSpPr/>
      </dsp:nvSpPr>
      <dsp:spPr>
        <a:xfrm>
          <a:off x="1025" y="2110459"/>
          <a:ext cx="2860367" cy="21171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smtClean="0"/>
            <a:t>EPF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smtClean="0"/>
            <a:t>NPS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smtClean="0"/>
            <a:t>Atal (NPS-Lite)</a:t>
          </a:r>
          <a:endParaRPr lang="en-US" sz="3000" kern="1200"/>
        </a:p>
      </dsp:txBody>
      <dsp:txXfrm>
        <a:off x="1025" y="2110459"/>
        <a:ext cx="2860367" cy="2117138"/>
      </dsp:txXfrm>
    </dsp:sp>
    <dsp:sp modelId="{6F206C7E-503A-402A-91A3-02085E57B3E1}">
      <dsp:nvSpPr>
        <dsp:cNvPr id="0" name=""/>
        <dsp:cNvSpPr/>
      </dsp:nvSpPr>
      <dsp:spPr>
        <a:xfrm>
          <a:off x="3225853" y="1085765"/>
          <a:ext cx="2603292" cy="1024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Insurance</a:t>
          </a:r>
          <a:endParaRPr lang="en-US" sz="3000" kern="1200"/>
        </a:p>
      </dsp:txBody>
      <dsp:txXfrm>
        <a:off x="3225853" y="1085765"/>
        <a:ext cx="2603292" cy="1024693"/>
      </dsp:txXfrm>
    </dsp:sp>
    <dsp:sp modelId="{6854C454-25C1-4AF6-9F16-E8472D7DF04B}">
      <dsp:nvSpPr>
        <dsp:cNvPr id="0" name=""/>
        <dsp:cNvSpPr/>
      </dsp:nvSpPr>
      <dsp:spPr>
        <a:xfrm>
          <a:off x="3225853" y="2110459"/>
          <a:ext cx="2603292" cy="21171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ESIC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Varistha</a:t>
          </a:r>
          <a:r>
            <a:rPr lang="en-US" sz="3000" kern="1200" dirty="0" smtClean="0"/>
            <a:t> Pension </a:t>
          </a:r>
          <a:r>
            <a:rPr lang="en-US" sz="3000" kern="1200" dirty="0" err="1" smtClean="0"/>
            <a:t>Bima</a:t>
          </a:r>
          <a:r>
            <a:rPr lang="en-US" sz="3000" kern="1200" dirty="0" smtClean="0"/>
            <a:t> (LIC)</a:t>
          </a:r>
          <a:endParaRPr lang="en-US" sz="3000" kern="1200" dirty="0"/>
        </a:p>
      </dsp:txBody>
      <dsp:txXfrm>
        <a:off x="3225853" y="2110459"/>
        <a:ext cx="2603292" cy="2117138"/>
      </dsp:txXfrm>
    </dsp:sp>
    <dsp:sp modelId="{FE3E0D2C-F728-495C-8B79-299BC0B009FD}">
      <dsp:nvSpPr>
        <dsp:cNvPr id="0" name=""/>
        <dsp:cNvSpPr/>
      </dsp:nvSpPr>
      <dsp:spPr>
        <a:xfrm>
          <a:off x="6193607" y="1085765"/>
          <a:ext cx="2603292" cy="102469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BUT what if you want it free?</a:t>
          </a:r>
          <a:endParaRPr lang="en-US" sz="3000" kern="1200" dirty="0"/>
        </a:p>
      </dsp:txBody>
      <dsp:txXfrm>
        <a:off x="6193607" y="1085765"/>
        <a:ext cx="2603292" cy="1024693"/>
      </dsp:txXfrm>
    </dsp:sp>
    <dsp:sp modelId="{0A40EDBD-51A2-4741-ABC3-C6D4EAE56336}">
      <dsp:nvSpPr>
        <dsp:cNvPr id="0" name=""/>
        <dsp:cNvSpPr/>
      </dsp:nvSpPr>
      <dsp:spPr>
        <a:xfrm>
          <a:off x="6193607" y="2110459"/>
          <a:ext cx="2603292" cy="21171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National social assistance program</a:t>
          </a:r>
          <a:endParaRPr lang="en-US" sz="3000" kern="1200" dirty="0"/>
        </a:p>
      </dsp:txBody>
      <dsp:txXfrm>
        <a:off x="6193607" y="2110459"/>
        <a:ext cx="2603292" cy="211713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8CADE-0F82-42CC-943D-43F09C392375}">
      <dsp:nvSpPr>
        <dsp:cNvPr id="0" name=""/>
        <dsp:cNvSpPr/>
      </dsp:nvSpPr>
      <dsp:spPr>
        <a:xfrm>
          <a:off x="747342" y="267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Components </a:t>
          </a:r>
          <a:endParaRPr lang="en-US" sz="1800" kern="1200" dirty="0"/>
        </a:p>
      </dsp:txBody>
      <dsp:txXfrm>
        <a:off x="772703" y="25628"/>
        <a:ext cx="1939911" cy="815153"/>
      </dsp:txXfrm>
    </dsp:sp>
    <dsp:sp modelId="{72EC6628-FB8A-4A5A-B93E-64B09C64DABA}">
      <dsp:nvSpPr>
        <dsp:cNvPr id="0" name=""/>
        <dsp:cNvSpPr/>
      </dsp:nvSpPr>
      <dsp:spPr>
        <a:xfrm rot="5400000">
          <a:off x="1699113" y="909688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CE5A1-4C10-43DA-8D0A-1BD708E6525B}">
      <dsp:nvSpPr>
        <dsp:cNvPr id="0" name=""/>
        <dsp:cNvSpPr/>
      </dsp:nvSpPr>
      <dsp:spPr>
        <a:xfrm>
          <a:off x="747342" y="1040323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Old age pension @60</a:t>
          </a:r>
          <a:endParaRPr lang="en-US" sz="1800" kern="1200" dirty="0"/>
        </a:p>
      </dsp:txBody>
      <dsp:txXfrm>
        <a:off x="772703" y="1065684"/>
        <a:ext cx="1939911" cy="815153"/>
      </dsp:txXfrm>
    </dsp:sp>
    <dsp:sp modelId="{186EFE7A-7EC9-4658-8972-FA1872095751}">
      <dsp:nvSpPr>
        <dsp:cNvPr id="0" name=""/>
        <dsp:cNvSpPr/>
      </dsp:nvSpPr>
      <dsp:spPr>
        <a:xfrm rot="5400000">
          <a:off x="1699113" y="1949744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EE022-6FD9-4281-822B-4051B35F724B}">
      <dsp:nvSpPr>
        <dsp:cNvPr id="0" name=""/>
        <dsp:cNvSpPr/>
      </dsp:nvSpPr>
      <dsp:spPr>
        <a:xfrm>
          <a:off x="747342" y="2080380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Widow pension 40-59</a:t>
          </a:r>
          <a:endParaRPr lang="en-US" sz="1800" kern="1200" dirty="0"/>
        </a:p>
      </dsp:txBody>
      <dsp:txXfrm>
        <a:off x="772703" y="2105741"/>
        <a:ext cx="1939911" cy="815153"/>
      </dsp:txXfrm>
    </dsp:sp>
    <dsp:sp modelId="{4FDF320F-CD24-44B2-909D-EF4EDE71E42E}">
      <dsp:nvSpPr>
        <dsp:cNvPr id="0" name=""/>
        <dsp:cNvSpPr/>
      </dsp:nvSpPr>
      <dsp:spPr>
        <a:xfrm rot="5400000">
          <a:off x="1699113" y="2989800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C3D0F-8209-431C-8BAA-2AA3E3039047}">
      <dsp:nvSpPr>
        <dsp:cNvPr id="0" name=""/>
        <dsp:cNvSpPr/>
      </dsp:nvSpPr>
      <dsp:spPr>
        <a:xfrm>
          <a:off x="747342" y="3120436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Disability pension: 18-59</a:t>
          </a:r>
          <a:endParaRPr lang="en-US" sz="1800" kern="1200" dirty="0"/>
        </a:p>
      </dsp:txBody>
      <dsp:txXfrm>
        <a:off x="772703" y="3145797"/>
        <a:ext cx="1939911" cy="815153"/>
      </dsp:txXfrm>
    </dsp:sp>
    <dsp:sp modelId="{C6766320-68B8-400A-B72F-1891C77AA199}">
      <dsp:nvSpPr>
        <dsp:cNvPr id="0" name=""/>
        <dsp:cNvSpPr/>
      </dsp:nvSpPr>
      <dsp:spPr>
        <a:xfrm rot="5400000">
          <a:off x="1699113" y="4029857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07601-BBEF-411F-8E01-FC6B10D877BE}">
      <dsp:nvSpPr>
        <dsp:cNvPr id="0" name=""/>
        <dsp:cNvSpPr/>
      </dsp:nvSpPr>
      <dsp:spPr>
        <a:xfrm>
          <a:off x="747342" y="4160492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National Family Benefit INSURANCE</a:t>
          </a:r>
          <a:endParaRPr lang="en-US" sz="1800" kern="1200" dirty="0"/>
        </a:p>
      </dsp:txBody>
      <dsp:txXfrm>
        <a:off x="772703" y="4185853"/>
        <a:ext cx="1939911" cy="815153"/>
      </dsp:txXfrm>
    </dsp:sp>
    <dsp:sp modelId="{EFD8573D-0070-4990-85F8-8E0780177BD8}">
      <dsp:nvSpPr>
        <dsp:cNvPr id="0" name=""/>
        <dsp:cNvSpPr/>
      </dsp:nvSpPr>
      <dsp:spPr>
        <a:xfrm rot="5400000">
          <a:off x="1699113" y="5069913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026AD-F71F-47F7-A080-44F9212CFC42}">
      <dsp:nvSpPr>
        <dsp:cNvPr id="0" name=""/>
        <dsp:cNvSpPr/>
      </dsp:nvSpPr>
      <dsp:spPr>
        <a:xfrm>
          <a:off x="747342" y="5200548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Annapurna (2001)</a:t>
          </a:r>
          <a:endParaRPr lang="en-US" sz="1800" kern="1200" dirty="0"/>
        </a:p>
      </dsp:txBody>
      <dsp:txXfrm>
        <a:off x="772703" y="5225909"/>
        <a:ext cx="1939911" cy="815153"/>
      </dsp:txXfrm>
    </dsp:sp>
    <dsp:sp modelId="{2FED7F36-60D0-4656-9AD2-EA8BC0A69B20}">
      <dsp:nvSpPr>
        <dsp:cNvPr id="0" name=""/>
        <dsp:cNvSpPr/>
      </dsp:nvSpPr>
      <dsp:spPr>
        <a:xfrm>
          <a:off x="3046702" y="267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Union</a:t>
          </a:r>
          <a:endParaRPr lang="en-US" sz="1800" kern="1200" dirty="0"/>
        </a:p>
      </dsp:txBody>
      <dsp:txXfrm>
        <a:off x="3072063" y="25628"/>
        <a:ext cx="1939911" cy="815153"/>
      </dsp:txXfrm>
    </dsp:sp>
    <dsp:sp modelId="{2BCA8F5A-BEE7-48FE-8D04-235B4648D33C}">
      <dsp:nvSpPr>
        <dsp:cNvPr id="0" name=""/>
        <dsp:cNvSpPr/>
      </dsp:nvSpPr>
      <dsp:spPr>
        <a:xfrm rot="5400000">
          <a:off x="3998474" y="909688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48E27-7554-4D24-A0DA-F47F4AD53B5F}">
      <dsp:nvSpPr>
        <dsp:cNvPr id="0" name=""/>
        <dsp:cNvSpPr/>
      </dsp:nvSpPr>
      <dsp:spPr>
        <a:xfrm>
          <a:off x="3046702" y="1040323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Rs.200-500*</a:t>
          </a:r>
          <a:endParaRPr lang="en-US" sz="1800" kern="1200" dirty="0"/>
        </a:p>
      </dsp:txBody>
      <dsp:txXfrm>
        <a:off x="3072063" y="1065684"/>
        <a:ext cx="1939911" cy="815153"/>
      </dsp:txXfrm>
    </dsp:sp>
    <dsp:sp modelId="{E36AC1C4-3067-4F37-A0DC-D2C3E9BBC7F2}">
      <dsp:nvSpPr>
        <dsp:cNvPr id="0" name=""/>
        <dsp:cNvSpPr/>
      </dsp:nvSpPr>
      <dsp:spPr>
        <a:xfrm rot="5400000">
          <a:off x="3998474" y="1949744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A2881-9BB4-45D7-86F0-B3F461FE2A77}">
      <dsp:nvSpPr>
        <dsp:cNvPr id="0" name=""/>
        <dsp:cNvSpPr/>
      </dsp:nvSpPr>
      <dsp:spPr>
        <a:xfrm>
          <a:off x="3046702" y="2080380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Rs.200</a:t>
          </a:r>
          <a:endParaRPr lang="en-US" sz="1800" kern="1200" dirty="0"/>
        </a:p>
      </dsp:txBody>
      <dsp:txXfrm>
        <a:off x="3072063" y="2105741"/>
        <a:ext cx="1939911" cy="815153"/>
      </dsp:txXfrm>
    </dsp:sp>
    <dsp:sp modelId="{4A0C4853-E45F-41E6-AB25-61AD5BFC3583}">
      <dsp:nvSpPr>
        <dsp:cNvPr id="0" name=""/>
        <dsp:cNvSpPr/>
      </dsp:nvSpPr>
      <dsp:spPr>
        <a:xfrm rot="5400000">
          <a:off x="3998474" y="2989800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F068D-1A58-42FD-AB20-8779F7799BE0}">
      <dsp:nvSpPr>
        <dsp:cNvPr id="0" name=""/>
        <dsp:cNvSpPr/>
      </dsp:nvSpPr>
      <dsp:spPr>
        <a:xfrm>
          <a:off x="3046702" y="3120436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Same as widow</a:t>
          </a:r>
          <a:endParaRPr lang="en-US" sz="1800" kern="1200" dirty="0"/>
        </a:p>
      </dsp:txBody>
      <dsp:txXfrm>
        <a:off x="3072063" y="3145797"/>
        <a:ext cx="1939911" cy="815153"/>
      </dsp:txXfrm>
    </dsp:sp>
    <dsp:sp modelId="{CFECE94B-8103-4338-AE28-34A50C4D589C}">
      <dsp:nvSpPr>
        <dsp:cNvPr id="0" name=""/>
        <dsp:cNvSpPr/>
      </dsp:nvSpPr>
      <dsp:spPr>
        <a:xfrm rot="5400000">
          <a:off x="3998474" y="4029857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C6B81-2701-4760-8526-3A4D10EA97FF}">
      <dsp:nvSpPr>
        <dsp:cNvPr id="0" name=""/>
        <dsp:cNvSpPr/>
      </dsp:nvSpPr>
      <dsp:spPr>
        <a:xfrm>
          <a:off x="3046702" y="4160492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Death of bread winner 10k</a:t>
          </a:r>
          <a:endParaRPr lang="en-US" sz="1800" kern="1200" dirty="0"/>
        </a:p>
      </dsp:txBody>
      <dsp:txXfrm>
        <a:off x="3072063" y="4185853"/>
        <a:ext cx="1939911" cy="815153"/>
      </dsp:txXfrm>
    </dsp:sp>
    <dsp:sp modelId="{267A6522-6481-4393-A98A-98DC7C201D4C}">
      <dsp:nvSpPr>
        <dsp:cNvPr id="0" name=""/>
        <dsp:cNvSpPr/>
      </dsp:nvSpPr>
      <dsp:spPr>
        <a:xfrm rot="5400000">
          <a:off x="3998474" y="5069913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4BD62-F677-4B62-AD50-5CDAA7BB4CE0}">
      <dsp:nvSpPr>
        <dsp:cNvPr id="0" name=""/>
        <dsp:cNvSpPr/>
      </dsp:nvSpPr>
      <dsp:spPr>
        <a:xfrm>
          <a:off x="3016664" y="5200548"/>
          <a:ext cx="2050710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If senior citizen uncovered.. 10kg grain / pm free.</a:t>
          </a:r>
          <a:endParaRPr lang="en-US" sz="1800" kern="1200" dirty="0"/>
        </a:p>
      </dsp:txBody>
      <dsp:txXfrm>
        <a:off x="3042025" y="5225909"/>
        <a:ext cx="1999988" cy="815153"/>
      </dsp:txXfrm>
    </dsp:sp>
    <dsp:sp modelId="{5E5161E2-124D-4664-8970-85F5FC26F787}">
      <dsp:nvSpPr>
        <dsp:cNvPr id="0" name=""/>
        <dsp:cNvSpPr/>
      </dsp:nvSpPr>
      <dsp:spPr>
        <a:xfrm>
          <a:off x="6188170" y="267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State</a:t>
          </a:r>
          <a:endParaRPr lang="en-US" sz="1800" kern="1200" dirty="0"/>
        </a:p>
      </dsp:txBody>
      <dsp:txXfrm>
        <a:off x="6213531" y="25628"/>
        <a:ext cx="1939911" cy="815153"/>
      </dsp:txXfrm>
    </dsp:sp>
    <dsp:sp modelId="{4423505D-DE2A-4F36-B185-419F2A37CA60}">
      <dsp:nvSpPr>
        <dsp:cNvPr id="0" name=""/>
        <dsp:cNvSpPr/>
      </dsp:nvSpPr>
      <dsp:spPr>
        <a:xfrm rot="5400000">
          <a:off x="7139942" y="909688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725C4-4BFB-4D9B-9B76-8805113F3607}">
      <dsp:nvSpPr>
        <dsp:cNvPr id="0" name=""/>
        <dsp:cNvSpPr/>
      </dsp:nvSpPr>
      <dsp:spPr>
        <a:xfrm>
          <a:off x="5346063" y="1040323"/>
          <a:ext cx="3674848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May give extra..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Samajwadi</a:t>
          </a:r>
          <a:r>
            <a:rPr lang="en-US" sz="1800" kern="1200" dirty="0" smtClean="0"/>
            <a:t> Pension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Vay-Vandna</a:t>
          </a:r>
          <a:r>
            <a:rPr lang="en-US" sz="1800" kern="1200" dirty="0" smtClean="0"/>
            <a:t> Yojana: </a:t>
          </a:r>
          <a:r>
            <a:rPr lang="en-US" sz="1600" kern="1200" dirty="0" smtClean="0"/>
            <a:t>(200+200=400)</a:t>
          </a:r>
          <a:endParaRPr lang="en-US" sz="1600" kern="1200" dirty="0"/>
        </a:p>
      </dsp:txBody>
      <dsp:txXfrm>
        <a:off x="5371424" y="1065684"/>
        <a:ext cx="3624126" cy="815153"/>
      </dsp:txXfrm>
    </dsp:sp>
    <dsp:sp modelId="{832CFC10-44EC-4430-BD22-F8F4CCC997BF}">
      <dsp:nvSpPr>
        <dsp:cNvPr id="0" name=""/>
        <dsp:cNvSpPr/>
      </dsp:nvSpPr>
      <dsp:spPr>
        <a:xfrm rot="5400000">
          <a:off x="7139942" y="1949744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91147-FE87-40D0-B39B-DF07BBE86E8C}">
      <dsp:nvSpPr>
        <dsp:cNvPr id="0" name=""/>
        <dsp:cNvSpPr/>
      </dsp:nvSpPr>
      <dsp:spPr>
        <a:xfrm>
          <a:off x="5632555" y="2080380"/>
          <a:ext cx="3101864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Rs.200/&gt;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Guj </a:t>
          </a:r>
          <a:r>
            <a:rPr lang="en-US" sz="1800" kern="1200" dirty="0" err="1" smtClean="0"/>
            <a:t>Niradhar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Vidhva</a:t>
          </a:r>
          <a:r>
            <a:rPr lang="en-US" sz="1800" kern="1200" dirty="0" smtClean="0"/>
            <a:t> Sahay </a:t>
          </a:r>
          <a:r>
            <a:rPr lang="en-US" sz="1800" kern="1200" dirty="0" err="1" smtClean="0"/>
            <a:t>Yojna</a:t>
          </a:r>
          <a:r>
            <a:rPr lang="en-US" sz="1800" kern="1200" dirty="0" smtClean="0"/>
            <a:t> </a:t>
          </a:r>
          <a:r>
            <a:rPr lang="en-US" sz="1600" kern="1200" dirty="0" smtClean="0"/>
            <a:t>[Total 750+ minor kids allowance]</a:t>
          </a:r>
          <a:endParaRPr lang="en-US" sz="1600" kern="1200" dirty="0"/>
        </a:p>
      </dsp:txBody>
      <dsp:txXfrm>
        <a:off x="5657916" y="2105741"/>
        <a:ext cx="3051142" cy="815153"/>
      </dsp:txXfrm>
    </dsp:sp>
    <dsp:sp modelId="{F2AFB50E-2FCD-4BAC-8C80-6D3AFFF460AC}">
      <dsp:nvSpPr>
        <dsp:cNvPr id="0" name=""/>
        <dsp:cNvSpPr/>
      </dsp:nvSpPr>
      <dsp:spPr>
        <a:xfrm rot="5400000">
          <a:off x="7139942" y="2989800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88F59-0845-4CFE-8419-B1274928211E}">
      <dsp:nvSpPr>
        <dsp:cNvPr id="0" name=""/>
        <dsp:cNvSpPr/>
      </dsp:nvSpPr>
      <dsp:spPr>
        <a:xfrm>
          <a:off x="5687277" y="3120436"/>
          <a:ext cx="2992419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Guj: </a:t>
          </a:r>
          <a:r>
            <a:rPr lang="en-US" sz="2800" kern="1200" dirty="0" err="1" smtClean="0"/>
            <a:t>Sant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Surdas</a:t>
          </a:r>
          <a:r>
            <a:rPr lang="en-US" sz="2800" kern="1200" dirty="0" smtClean="0"/>
            <a:t> Scheme</a:t>
          </a:r>
          <a:endParaRPr lang="en-US" sz="2800" kern="1200" dirty="0"/>
        </a:p>
      </dsp:txBody>
      <dsp:txXfrm>
        <a:off x="5712638" y="3145797"/>
        <a:ext cx="2941697" cy="815153"/>
      </dsp:txXfrm>
    </dsp:sp>
    <dsp:sp modelId="{9DEB6BEB-2C15-415F-83A8-331CB5EFDA4D}">
      <dsp:nvSpPr>
        <dsp:cNvPr id="0" name=""/>
        <dsp:cNvSpPr/>
      </dsp:nvSpPr>
      <dsp:spPr>
        <a:xfrm rot="5400000">
          <a:off x="7139942" y="4029857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E5C57-BC55-4D03-AABD-43F92DDBF688}">
      <dsp:nvSpPr>
        <dsp:cNvPr id="0" name=""/>
        <dsp:cNvSpPr/>
      </dsp:nvSpPr>
      <dsp:spPr>
        <a:xfrm>
          <a:off x="5687277" y="4160492"/>
          <a:ext cx="2992419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Guj: </a:t>
          </a:r>
          <a:r>
            <a:rPr lang="en-US" sz="2800" kern="1200" dirty="0" err="1" smtClean="0"/>
            <a:t>Sankat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Mochan</a:t>
          </a:r>
          <a:r>
            <a:rPr lang="en-US" sz="2800" kern="1200" dirty="0" smtClean="0"/>
            <a:t> (Total 20k)</a:t>
          </a:r>
          <a:endParaRPr lang="en-US" sz="2800" kern="1200" dirty="0"/>
        </a:p>
      </dsp:txBody>
      <dsp:txXfrm>
        <a:off x="5712638" y="4185853"/>
        <a:ext cx="2941697" cy="815153"/>
      </dsp:txXfrm>
    </dsp:sp>
    <dsp:sp modelId="{228C75F2-665C-4774-9183-B51448E5AAEB}">
      <dsp:nvSpPr>
        <dsp:cNvPr id="0" name=""/>
        <dsp:cNvSpPr/>
      </dsp:nvSpPr>
      <dsp:spPr>
        <a:xfrm rot="5400000">
          <a:off x="7139942" y="5069913"/>
          <a:ext cx="87090" cy="870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8576E-5CF6-4245-B426-F45D6205E178}">
      <dsp:nvSpPr>
        <dsp:cNvPr id="0" name=""/>
        <dsp:cNvSpPr/>
      </dsp:nvSpPr>
      <dsp:spPr>
        <a:xfrm>
          <a:off x="6188170" y="5200548"/>
          <a:ext cx="1990633" cy="86587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??</a:t>
          </a:r>
          <a:endParaRPr lang="en-US" sz="1800" kern="1200" dirty="0"/>
        </a:p>
      </dsp:txBody>
      <dsp:txXfrm>
        <a:off x="6213531" y="5225909"/>
        <a:ext cx="1939911" cy="8151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A1FA6-9606-4CB5-98CA-796F596092B7}">
      <dsp:nvSpPr>
        <dsp:cNvPr id="0" name=""/>
        <dsp:cNvSpPr/>
      </dsp:nvSpPr>
      <dsp:spPr>
        <a:xfrm>
          <a:off x="1601497" y="521367"/>
          <a:ext cx="2493996" cy="23078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A94EA-4B26-4837-92F3-CACC8D6E6228}">
      <dsp:nvSpPr>
        <dsp:cNvPr id="0" name=""/>
        <dsp:cNvSpPr/>
      </dsp:nvSpPr>
      <dsp:spPr>
        <a:xfrm>
          <a:off x="454308" y="1491547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4308" y="1491547"/>
        <a:ext cx="1487118" cy="1487118"/>
      </dsp:txXfrm>
    </dsp:sp>
    <dsp:sp modelId="{71C68EDC-13E6-4F58-8704-874AC995DBE6}">
      <dsp:nvSpPr>
        <dsp:cNvPr id="0" name=""/>
        <dsp:cNvSpPr/>
      </dsp:nvSpPr>
      <dsp:spPr>
        <a:xfrm>
          <a:off x="5599675" y="728134"/>
          <a:ext cx="2743941" cy="14807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2283B-719A-4BE6-AFAF-455A432FA4B1}">
      <dsp:nvSpPr>
        <dsp:cNvPr id="0" name=""/>
        <dsp:cNvSpPr/>
      </dsp:nvSpPr>
      <dsp:spPr>
        <a:xfrm>
          <a:off x="4577458" y="1284781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77458" y="1284781"/>
        <a:ext cx="1487118" cy="1487118"/>
      </dsp:txXfrm>
    </dsp:sp>
    <dsp:sp modelId="{CEB483A7-1233-406B-8179-CF4589B02F32}">
      <dsp:nvSpPr>
        <dsp:cNvPr id="0" name=""/>
        <dsp:cNvSpPr/>
      </dsp:nvSpPr>
      <dsp:spPr>
        <a:xfrm>
          <a:off x="1414037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420B5-6DB9-4ABB-A104-E4E750806AA8}">
      <dsp:nvSpPr>
        <dsp:cNvPr id="0" name=""/>
        <dsp:cNvSpPr/>
      </dsp:nvSpPr>
      <dsp:spPr>
        <a:xfrm>
          <a:off x="391821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</a:t>
          </a: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sngStrike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z="2000" strike="sngStrike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1821" y="4364530"/>
        <a:ext cx="1487118" cy="1487118"/>
      </dsp:txXfrm>
    </dsp:sp>
    <dsp:sp modelId="{D59B0451-CDBE-4B20-A395-DCEED9A668B2}">
      <dsp:nvSpPr>
        <dsp:cNvPr id="0" name=""/>
        <dsp:cNvSpPr/>
      </dsp:nvSpPr>
      <dsp:spPr>
        <a:xfrm>
          <a:off x="5662161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E2A5-3D19-487F-BED3-F24FE60024D9}">
      <dsp:nvSpPr>
        <dsp:cNvPr id="0" name=""/>
        <dsp:cNvSpPr/>
      </dsp:nvSpPr>
      <dsp:spPr>
        <a:xfrm>
          <a:off x="4639945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z="2500" strike="noStrike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39945" y="4364530"/>
        <a:ext cx="1487118" cy="148711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A6552-AF2A-4047-8969-210A4F46D411}">
      <dsp:nvSpPr>
        <dsp:cNvPr id="0" name=""/>
        <dsp:cNvSpPr/>
      </dsp:nvSpPr>
      <dsp:spPr>
        <a:xfrm>
          <a:off x="3406" y="233503"/>
          <a:ext cx="1489282" cy="16056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Nationalization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026" y="277123"/>
        <a:ext cx="1402042" cy="1518392"/>
      </dsp:txXfrm>
    </dsp:sp>
    <dsp:sp modelId="{C3DF593E-9719-4820-8C4C-384018308B78}">
      <dsp:nvSpPr>
        <dsp:cNvPr id="0" name=""/>
        <dsp:cNvSpPr/>
      </dsp:nvSpPr>
      <dsp:spPr>
        <a:xfrm>
          <a:off x="1641616" y="851649"/>
          <a:ext cx="315727" cy="36934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641616" y="925517"/>
        <a:ext cx="221009" cy="221605"/>
      </dsp:txXfrm>
    </dsp:sp>
    <dsp:sp modelId="{C08E5DAA-2BD0-4E67-855E-37BA696883D8}">
      <dsp:nvSpPr>
        <dsp:cNvPr id="0" name=""/>
        <dsp:cNvSpPr/>
      </dsp:nvSpPr>
      <dsp:spPr>
        <a:xfrm>
          <a:off x="2088401" y="233503"/>
          <a:ext cx="1489282" cy="16056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Rural and Social obligations</a:t>
          </a:r>
          <a:endParaRPr lang="en-US" sz="1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32021" y="277123"/>
        <a:ext cx="1402042" cy="1518392"/>
      </dsp:txXfrm>
    </dsp:sp>
    <dsp:sp modelId="{AF91158A-1CAB-4B6C-BA0A-CF06A6260F22}">
      <dsp:nvSpPr>
        <dsp:cNvPr id="0" name=""/>
        <dsp:cNvSpPr/>
      </dsp:nvSpPr>
      <dsp:spPr>
        <a:xfrm>
          <a:off x="3726611" y="851649"/>
          <a:ext cx="315727" cy="36934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726611" y="925517"/>
        <a:ext cx="221009" cy="221605"/>
      </dsp:txXfrm>
    </dsp:sp>
    <dsp:sp modelId="{D3BE6091-7A71-4778-BDC4-C31E642CA6C0}">
      <dsp:nvSpPr>
        <dsp:cNvPr id="0" name=""/>
        <dsp:cNvSpPr/>
      </dsp:nvSpPr>
      <dsp:spPr>
        <a:xfrm>
          <a:off x="4173395" y="233503"/>
          <a:ext cx="1489282" cy="16056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Ombudsman</a:t>
          </a:r>
          <a:endParaRPr lang="en-US" sz="1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17015" y="277123"/>
        <a:ext cx="1402042" cy="1518392"/>
      </dsp:txXfrm>
    </dsp:sp>
    <dsp:sp modelId="{989C071D-2E28-466E-8D09-0C77FB04F571}">
      <dsp:nvSpPr>
        <dsp:cNvPr id="0" name=""/>
        <dsp:cNvSpPr/>
      </dsp:nvSpPr>
      <dsp:spPr>
        <a:xfrm>
          <a:off x="5811606" y="851649"/>
          <a:ext cx="315727" cy="36934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811606" y="925517"/>
        <a:ext cx="221009" cy="221605"/>
      </dsp:txXfrm>
    </dsp:sp>
    <dsp:sp modelId="{C91F8E1C-CA17-4906-A033-7195334D9E8C}">
      <dsp:nvSpPr>
        <dsp:cNvPr id="0" name=""/>
        <dsp:cNvSpPr/>
      </dsp:nvSpPr>
      <dsp:spPr>
        <a:xfrm>
          <a:off x="6258390" y="233503"/>
          <a:ext cx="1489282" cy="16056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 Amendment 2015</a:t>
          </a:r>
          <a:endParaRPr lang="en-US" sz="1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Agent, </a:t>
          </a:r>
          <a:r>
            <a:rPr lang="en-US" sz="1400" b="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mis</a:t>
          </a:r>
          <a:r>
            <a:rPr lang="en-US" sz="14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-selling..</a:t>
          </a:r>
          <a:endParaRPr lang="en-US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FDI approval</a:t>
          </a:r>
          <a:endParaRPr lang="en-US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02010" y="277123"/>
        <a:ext cx="1402042" cy="151839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38B67-2C17-4E44-8976-7EE08A8984D4}">
      <dsp:nvSpPr>
        <dsp:cNvPr id="0" name=""/>
        <dsp:cNvSpPr/>
      </dsp:nvSpPr>
      <dsp:spPr>
        <a:xfrm>
          <a:off x="2511" y="640"/>
          <a:ext cx="9209314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Here we’ll learn Insurance “schemes” for financial inclusion 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743" y="25872"/>
        <a:ext cx="9158850" cy="811010"/>
      </dsp:txXfrm>
    </dsp:sp>
    <dsp:sp modelId="{162DD792-475D-4C50-91B2-9EA44FEDBB13}">
      <dsp:nvSpPr>
        <dsp:cNvPr id="0" name=""/>
        <dsp:cNvSpPr/>
      </dsp:nvSpPr>
      <dsp:spPr>
        <a:xfrm>
          <a:off x="2511" y="979147"/>
          <a:ext cx="3018042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Life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743" y="1004379"/>
        <a:ext cx="2967578" cy="811010"/>
      </dsp:txXfrm>
    </dsp:sp>
    <dsp:sp modelId="{003FA79F-A352-4BE9-9A6A-8E80C5BA8DAA}">
      <dsp:nvSpPr>
        <dsp:cNvPr id="0" name=""/>
        <dsp:cNvSpPr/>
      </dsp:nvSpPr>
      <dsp:spPr>
        <a:xfrm>
          <a:off x="2511" y="1957654"/>
          <a:ext cx="1477983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rPLI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743" y="1982886"/>
        <a:ext cx="1427519" cy="811010"/>
      </dsp:txXfrm>
    </dsp:sp>
    <dsp:sp modelId="{B021B9BE-8272-4665-8FCC-6D56C39A7837}">
      <dsp:nvSpPr>
        <dsp:cNvPr id="0" name=""/>
        <dsp:cNvSpPr/>
      </dsp:nvSpPr>
      <dsp:spPr>
        <a:xfrm>
          <a:off x="1542570" y="1957654"/>
          <a:ext cx="1477983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JJ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67802" y="1982886"/>
        <a:ext cx="1427519" cy="811010"/>
      </dsp:txXfrm>
    </dsp:sp>
    <dsp:sp modelId="{F8329D59-069D-4A97-B25B-04ED424F9A8F}">
      <dsp:nvSpPr>
        <dsp:cNvPr id="0" name=""/>
        <dsp:cNvSpPr/>
      </dsp:nvSpPr>
      <dsp:spPr>
        <a:xfrm>
          <a:off x="3144704" y="979147"/>
          <a:ext cx="6067121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General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69936" y="1004379"/>
        <a:ext cx="6016657" cy="811010"/>
      </dsp:txXfrm>
    </dsp:sp>
    <dsp:sp modelId="{6F26ED5A-A3CE-4E62-B207-019E079DDEF9}">
      <dsp:nvSpPr>
        <dsp:cNvPr id="0" name=""/>
        <dsp:cNvSpPr/>
      </dsp:nvSpPr>
      <dsp:spPr>
        <a:xfrm>
          <a:off x="3144704" y="1957654"/>
          <a:ext cx="2987004" cy="861474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Accident cum death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69936" y="1982886"/>
        <a:ext cx="2936540" cy="811010"/>
      </dsp:txXfrm>
    </dsp:sp>
    <dsp:sp modelId="{AE3A21F1-602F-4DB8-8089-DB97229AA443}">
      <dsp:nvSpPr>
        <dsp:cNvPr id="0" name=""/>
        <dsp:cNvSpPr/>
      </dsp:nvSpPr>
      <dsp:spPr>
        <a:xfrm>
          <a:off x="3144704" y="2936162"/>
          <a:ext cx="1477983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PM-SB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69936" y="2961394"/>
        <a:ext cx="1427519" cy="811010"/>
      </dsp:txXfrm>
    </dsp:sp>
    <dsp:sp modelId="{A19183F0-719B-4B13-972F-57FF36431E68}">
      <dsp:nvSpPr>
        <dsp:cNvPr id="0" name=""/>
        <dsp:cNvSpPr/>
      </dsp:nvSpPr>
      <dsp:spPr>
        <a:xfrm>
          <a:off x="4653725" y="2936162"/>
          <a:ext cx="1477983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Aam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Admi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Bima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78957" y="2961394"/>
        <a:ext cx="1427519" cy="811010"/>
      </dsp:txXfrm>
    </dsp:sp>
    <dsp:sp modelId="{D5E27F15-4D23-40A1-B736-2AE65CE5AC97}">
      <dsp:nvSpPr>
        <dsp:cNvPr id="0" name=""/>
        <dsp:cNvSpPr/>
      </dsp:nvSpPr>
      <dsp:spPr>
        <a:xfrm>
          <a:off x="6193784" y="1957654"/>
          <a:ext cx="1477983" cy="861474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Health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219016" y="1982886"/>
        <a:ext cx="1427519" cy="811010"/>
      </dsp:txXfrm>
    </dsp:sp>
    <dsp:sp modelId="{45D9CE82-C363-4757-94FE-81EE1C9A4A41}">
      <dsp:nvSpPr>
        <dsp:cNvPr id="0" name=""/>
        <dsp:cNvSpPr/>
      </dsp:nvSpPr>
      <dsp:spPr>
        <a:xfrm>
          <a:off x="6193784" y="2936162"/>
          <a:ext cx="1477983" cy="861474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Rashtriya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[BPL]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219016" y="2961394"/>
        <a:ext cx="1427519" cy="811010"/>
      </dsp:txXfrm>
    </dsp:sp>
    <dsp:sp modelId="{1F5FDFC6-B0CD-4F48-9047-135DC99FE23B}">
      <dsp:nvSpPr>
        <dsp:cNvPr id="0" name=""/>
        <dsp:cNvSpPr/>
      </dsp:nvSpPr>
      <dsp:spPr>
        <a:xfrm>
          <a:off x="7733842" y="1957654"/>
          <a:ext cx="1477983" cy="861474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Crop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759074" y="1982886"/>
        <a:ext cx="1427519" cy="811010"/>
      </dsp:txXfrm>
    </dsp:sp>
    <dsp:sp modelId="{20FADBA0-FBE8-46D7-BBC6-C2068944FEF4}">
      <dsp:nvSpPr>
        <dsp:cNvPr id="0" name=""/>
        <dsp:cNvSpPr/>
      </dsp:nvSpPr>
      <dsp:spPr>
        <a:xfrm>
          <a:off x="7733842" y="2936162"/>
          <a:ext cx="1477983" cy="861474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Fasal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Bima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759074" y="2961394"/>
        <a:ext cx="1427519" cy="81101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D3139-574B-4863-89EC-A5ADA8029A33}">
      <dsp:nvSpPr>
        <dsp:cNvPr id="0" name=""/>
        <dsp:cNvSpPr/>
      </dsp:nvSpPr>
      <dsp:spPr>
        <a:xfrm>
          <a:off x="42" y="119704"/>
          <a:ext cx="4111139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PLI 6 plans</a:t>
          </a:r>
          <a:endParaRPr lang="en-US" sz="2700" kern="1200" dirty="0"/>
        </a:p>
      </dsp:txBody>
      <dsp:txXfrm>
        <a:off x="42" y="119704"/>
        <a:ext cx="4111139" cy="777600"/>
      </dsp:txXfrm>
    </dsp:sp>
    <dsp:sp modelId="{F9CC03C8-A24C-48FA-B9D8-DF101FEF8B1D}">
      <dsp:nvSpPr>
        <dsp:cNvPr id="0" name=""/>
        <dsp:cNvSpPr/>
      </dsp:nvSpPr>
      <dsp:spPr>
        <a:xfrm>
          <a:off x="42" y="897304"/>
          <a:ext cx="4111139" cy="42963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Whole life assurance (</a:t>
          </a:r>
          <a:r>
            <a:rPr lang="en-US" sz="2700" kern="1200" dirty="0" smtClean="0">
              <a:solidFill>
                <a:srgbClr val="C00000"/>
              </a:solidFill>
            </a:rPr>
            <a:t>Suraksha</a:t>
          </a:r>
          <a:r>
            <a:rPr lang="en-US" sz="2700" kern="1200" dirty="0" smtClean="0"/>
            <a:t>); convertible whole life assurance (</a:t>
          </a:r>
          <a:r>
            <a:rPr lang="en-US" sz="2700" kern="1200" dirty="0" err="1" smtClean="0">
              <a:solidFill>
                <a:srgbClr val="C00000"/>
              </a:solidFill>
            </a:rPr>
            <a:t>Suvidha</a:t>
          </a:r>
          <a:r>
            <a:rPr lang="en-US" sz="2700" kern="1200" dirty="0" smtClean="0"/>
            <a:t>); </a:t>
          </a:r>
          <a:r>
            <a:rPr lang="en-US" sz="2700" kern="1200" dirty="0" smtClean="0">
              <a:solidFill>
                <a:srgbClr val="C00000"/>
              </a:solidFill>
            </a:rPr>
            <a:t>endowment</a:t>
          </a:r>
          <a:r>
            <a:rPr lang="en-US" sz="2700" kern="1200" dirty="0" smtClean="0"/>
            <a:t> assurance (Santosh); anticipated endowment assurance (</a:t>
          </a:r>
          <a:r>
            <a:rPr lang="en-US" sz="2700" kern="1200" dirty="0" err="1" smtClean="0">
              <a:solidFill>
                <a:srgbClr val="C00000"/>
              </a:solidFill>
            </a:rPr>
            <a:t>Sumangal</a:t>
          </a:r>
          <a:r>
            <a:rPr lang="en-US" sz="2700" kern="1200" dirty="0" smtClean="0"/>
            <a:t>); joint life assurance (</a:t>
          </a:r>
          <a:r>
            <a:rPr lang="en-US" sz="2700" kern="1200" dirty="0" err="1" smtClean="0">
              <a:solidFill>
                <a:srgbClr val="C00000"/>
              </a:solidFill>
            </a:rPr>
            <a:t>Yugal</a:t>
          </a:r>
          <a:r>
            <a:rPr lang="en-US" sz="2700" kern="1200" dirty="0" smtClean="0"/>
            <a:t> </a:t>
          </a:r>
          <a:r>
            <a:rPr lang="en-US" sz="2700" kern="1200" dirty="0" smtClean="0">
              <a:solidFill>
                <a:srgbClr val="C00000"/>
              </a:solidFill>
            </a:rPr>
            <a:t>Suraksha</a:t>
          </a:r>
          <a:r>
            <a:rPr lang="en-US" sz="2700" kern="1200" dirty="0" smtClean="0"/>
            <a:t>); and children policy (</a:t>
          </a:r>
          <a:r>
            <a:rPr lang="en-US" sz="2700" kern="1200" dirty="0" smtClean="0">
              <a:solidFill>
                <a:srgbClr val="C00000"/>
              </a:solidFill>
            </a:rPr>
            <a:t>Bal</a:t>
          </a:r>
          <a:r>
            <a:rPr lang="en-US" sz="2700" kern="1200" dirty="0" smtClean="0"/>
            <a:t> </a:t>
          </a:r>
          <a:r>
            <a:rPr lang="en-US" sz="2700" kern="1200" dirty="0" err="1" smtClean="0">
              <a:solidFill>
                <a:srgbClr val="C00000"/>
              </a:solidFill>
            </a:rPr>
            <a:t>Jiwan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Bima</a:t>
          </a:r>
          <a:r>
            <a:rPr lang="en-US" sz="2700" kern="1200" dirty="0" smtClean="0"/>
            <a:t>)</a:t>
          </a:r>
          <a:endParaRPr lang="en-US" sz="2700" kern="1200" dirty="0"/>
        </a:p>
      </dsp:txBody>
      <dsp:txXfrm>
        <a:off x="42" y="897304"/>
        <a:ext cx="4111139" cy="4296353"/>
      </dsp:txXfrm>
    </dsp:sp>
    <dsp:sp modelId="{012F52CC-FE5A-419F-9E38-E6A4A6FF452D}">
      <dsp:nvSpPr>
        <dsp:cNvPr id="0" name=""/>
        <dsp:cNvSpPr/>
      </dsp:nvSpPr>
      <dsp:spPr>
        <a:xfrm>
          <a:off x="4686742" y="119704"/>
          <a:ext cx="4111139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RPLI 6 plans</a:t>
          </a:r>
          <a:endParaRPr lang="en-US" sz="2700" kern="1200" dirty="0"/>
        </a:p>
      </dsp:txBody>
      <dsp:txXfrm>
        <a:off x="4686742" y="119704"/>
        <a:ext cx="4111139" cy="777600"/>
      </dsp:txXfrm>
    </dsp:sp>
    <dsp:sp modelId="{708E343E-752B-446D-AF98-FA447A3D9A5E}">
      <dsp:nvSpPr>
        <dsp:cNvPr id="0" name=""/>
        <dsp:cNvSpPr/>
      </dsp:nvSpPr>
      <dsp:spPr>
        <a:xfrm>
          <a:off x="4686742" y="897304"/>
          <a:ext cx="4111139" cy="42963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whole life assurance (</a:t>
          </a:r>
          <a:r>
            <a:rPr lang="en-US" sz="2700" kern="1200" dirty="0" err="1" smtClean="0"/>
            <a:t>Grama</a:t>
          </a:r>
          <a:r>
            <a:rPr lang="en-US" sz="2700" kern="1200" dirty="0" smtClean="0"/>
            <a:t> Suraksha); convertible whole life assurance (</a:t>
          </a:r>
          <a:r>
            <a:rPr lang="en-US" sz="2700" kern="1200" dirty="0" err="1" smtClean="0"/>
            <a:t>Grama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Suvidha</a:t>
          </a:r>
          <a:r>
            <a:rPr lang="en-US" sz="2700" kern="1200" dirty="0" smtClean="0"/>
            <a:t>); endowment assurance (</a:t>
          </a:r>
          <a:r>
            <a:rPr lang="en-US" sz="2700" kern="1200" dirty="0" err="1" smtClean="0"/>
            <a:t>Grama</a:t>
          </a:r>
          <a:r>
            <a:rPr lang="en-US" sz="2700" kern="1200" dirty="0" smtClean="0"/>
            <a:t> Santosh); anticipated endowment assurance (</a:t>
          </a:r>
          <a:r>
            <a:rPr lang="en-US" sz="2700" kern="1200" dirty="0" err="1" smtClean="0"/>
            <a:t>Grama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Sumangal</a:t>
          </a:r>
          <a:r>
            <a:rPr lang="en-US" sz="2700" kern="1200" dirty="0" smtClean="0"/>
            <a:t>); 10 years RPLI (</a:t>
          </a:r>
          <a:r>
            <a:rPr lang="en-US" sz="2700" kern="1200" dirty="0" err="1" smtClean="0">
              <a:solidFill>
                <a:srgbClr val="C00000"/>
              </a:solidFill>
            </a:rPr>
            <a:t>Grama</a:t>
          </a:r>
          <a:r>
            <a:rPr lang="en-US" sz="2700" kern="1200" dirty="0" smtClean="0"/>
            <a:t> </a:t>
          </a:r>
          <a:r>
            <a:rPr lang="en-US" sz="2700" kern="1200" dirty="0" err="1" smtClean="0">
              <a:solidFill>
                <a:srgbClr val="C00000"/>
              </a:solidFill>
            </a:rPr>
            <a:t>Priya</a:t>
          </a:r>
          <a:r>
            <a:rPr lang="en-US" sz="2700" kern="1200" dirty="0" smtClean="0"/>
            <a:t>); and children policy (Bal </a:t>
          </a:r>
          <a:r>
            <a:rPr lang="en-US" sz="2700" kern="1200" dirty="0" err="1" smtClean="0"/>
            <a:t>Jiwan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Bima</a:t>
          </a:r>
          <a:r>
            <a:rPr lang="en-US" sz="2700" kern="1200" dirty="0" smtClean="0"/>
            <a:t>)</a:t>
          </a:r>
          <a:endParaRPr lang="en-US" sz="2700" kern="1200" dirty="0"/>
        </a:p>
      </dsp:txBody>
      <dsp:txXfrm>
        <a:off x="4686742" y="897304"/>
        <a:ext cx="4111139" cy="429635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22595-E3C0-456B-9DDC-2D39982421A6}">
      <dsp:nvSpPr>
        <dsp:cNvPr id="0" name=""/>
        <dsp:cNvSpPr/>
      </dsp:nvSpPr>
      <dsp:spPr>
        <a:xfrm>
          <a:off x="42" y="140863"/>
          <a:ext cx="4099955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money</a:t>
          </a:r>
          <a:endParaRPr lang="en-US" sz="3100" kern="1200" dirty="0"/>
        </a:p>
      </dsp:txBody>
      <dsp:txXfrm>
        <a:off x="42" y="140863"/>
        <a:ext cx="4099955" cy="892800"/>
      </dsp:txXfrm>
    </dsp:sp>
    <dsp:sp modelId="{C55BAE6A-BDD4-45BE-BF29-2C37E26D9ED3}">
      <dsp:nvSpPr>
        <dsp:cNvPr id="0" name=""/>
        <dsp:cNvSpPr/>
      </dsp:nvSpPr>
      <dsp:spPr>
        <a:xfrm>
          <a:off x="42" y="1033663"/>
          <a:ext cx="4099955" cy="26765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“Accidental Death”: murder, natural disaster etc. Rs. 2 lakh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1 eye/hand/leg: 1 lakh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2 organs/&gt;: max.2 lakh</a:t>
          </a:r>
          <a:endParaRPr lang="en-US" sz="3100" kern="1200" dirty="0"/>
        </a:p>
      </dsp:txBody>
      <dsp:txXfrm>
        <a:off x="42" y="1033663"/>
        <a:ext cx="4099955" cy="2676503"/>
      </dsp:txXfrm>
    </dsp:sp>
    <dsp:sp modelId="{5DE79673-AE75-4632-BFF3-59F22A5D2AAE}">
      <dsp:nvSpPr>
        <dsp:cNvPr id="0" name=""/>
        <dsp:cNvSpPr/>
      </dsp:nvSpPr>
      <dsp:spPr>
        <a:xfrm>
          <a:off x="4673991" y="140863"/>
          <a:ext cx="4099955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No money</a:t>
          </a:r>
          <a:endParaRPr lang="en-US" sz="3100" kern="1200" dirty="0"/>
        </a:p>
      </dsp:txBody>
      <dsp:txXfrm>
        <a:off x="4673991" y="140863"/>
        <a:ext cx="4099955" cy="892800"/>
      </dsp:txXfrm>
    </dsp:sp>
    <dsp:sp modelId="{F659C6C4-FBC1-405B-85F0-EEDBC4E698B3}">
      <dsp:nvSpPr>
        <dsp:cNvPr id="0" name=""/>
        <dsp:cNvSpPr/>
      </dsp:nvSpPr>
      <dsp:spPr>
        <a:xfrm>
          <a:off x="4673991" y="1033663"/>
          <a:ext cx="4099955" cy="26765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No death, no accident.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Natural death &lt;buy JJ&gt;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Suicide  &lt;buy JJ&gt;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Hospitalization cost &lt;buy health insurance&gt;</a:t>
          </a:r>
          <a:endParaRPr lang="en-US" sz="3100" kern="1200" dirty="0"/>
        </a:p>
      </dsp:txBody>
      <dsp:txXfrm>
        <a:off x="4673991" y="1033663"/>
        <a:ext cx="4099955" cy="26765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38B67-2C17-4E44-8976-7EE08A8984D4}">
      <dsp:nvSpPr>
        <dsp:cNvPr id="0" name=""/>
        <dsp:cNvSpPr/>
      </dsp:nvSpPr>
      <dsp:spPr>
        <a:xfrm>
          <a:off x="2511" y="640"/>
          <a:ext cx="9209314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insurance</a:t>
          </a:r>
          <a:endParaRPr lang="en-US" sz="3900" kern="1200" dirty="0"/>
        </a:p>
      </dsp:txBody>
      <dsp:txXfrm>
        <a:off x="27743" y="25872"/>
        <a:ext cx="9158850" cy="811010"/>
      </dsp:txXfrm>
    </dsp:sp>
    <dsp:sp modelId="{162DD792-475D-4C50-91B2-9EA44FEDBB13}">
      <dsp:nvSpPr>
        <dsp:cNvPr id="0" name=""/>
        <dsp:cNvSpPr/>
      </dsp:nvSpPr>
      <dsp:spPr>
        <a:xfrm>
          <a:off x="2511" y="979147"/>
          <a:ext cx="3018042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Life</a:t>
          </a:r>
          <a:endParaRPr lang="en-US" sz="3900" kern="1200" dirty="0"/>
        </a:p>
      </dsp:txBody>
      <dsp:txXfrm>
        <a:off x="27743" y="1004379"/>
        <a:ext cx="2967578" cy="811010"/>
      </dsp:txXfrm>
    </dsp:sp>
    <dsp:sp modelId="{003FA79F-A352-4BE9-9A6A-8E80C5BA8DAA}">
      <dsp:nvSpPr>
        <dsp:cNvPr id="0" name=""/>
        <dsp:cNvSpPr/>
      </dsp:nvSpPr>
      <dsp:spPr>
        <a:xfrm>
          <a:off x="2511" y="1957654"/>
          <a:ext cx="1477983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rPLI</a:t>
          </a:r>
          <a:endParaRPr lang="en-US" sz="2900" kern="1200" dirty="0"/>
        </a:p>
      </dsp:txBody>
      <dsp:txXfrm>
        <a:off x="27743" y="1982886"/>
        <a:ext cx="1427519" cy="811010"/>
      </dsp:txXfrm>
    </dsp:sp>
    <dsp:sp modelId="{B021B9BE-8272-4665-8FCC-6D56C39A7837}">
      <dsp:nvSpPr>
        <dsp:cNvPr id="0" name=""/>
        <dsp:cNvSpPr/>
      </dsp:nvSpPr>
      <dsp:spPr>
        <a:xfrm>
          <a:off x="1542570" y="1957654"/>
          <a:ext cx="1477983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JJ</a:t>
          </a:r>
          <a:endParaRPr lang="en-US" sz="2900" kern="1200" dirty="0"/>
        </a:p>
      </dsp:txBody>
      <dsp:txXfrm>
        <a:off x="1567802" y="1982886"/>
        <a:ext cx="1427519" cy="811010"/>
      </dsp:txXfrm>
    </dsp:sp>
    <dsp:sp modelId="{F8329D59-069D-4A97-B25B-04ED424F9A8F}">
      <dsp:nvSpPr>
        <dsp:cNvPr id="0" name=""/>
        <dsp:cNvSpPr/>
      </dsp:nvSpPr>
      <dsp:spPr>
        <a:xfrm>
          <a:off x="3144704" y="979147"/>
          <a:ext cx="6067121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General</a:t>
          </a:r>
          <a:endParaRPr lang="en-US" sz="3900" kern="1200" dirty="0"/>
        </a:p>
      </dsp:txBody>
      <dsp:txXfrm>
        <a:off x="3169936" y="1004379"/>
        <a:ext cx="6016657" cy="811010"/>
      </dsp:txXfrm>
    </dsp:sp>
    <dsp:sp modelId="{6F26ED5A-A3CE-4E62-B207-019E079DDEF9}">
      <dsp:nvSpPr>
        <dsp:cNvPr id="0" name=""/>
        <dsp:cNvSpPr/>
      </dsp:nvSpPr>
      <dsp:spPr>
        <a:xfrm>
          <a:off x="3144704" y="1957654"/>
          <a:ext cx="2987004" cy="861474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Accident cum death</a:t>
          </a:r>
          <a:endParaRPr lang="en-US" sz="2900" kern="1200" dirty="0"/>
        </a:p>
      </dsp:txBody>
      <dsp:txXfrm>
        <a:off x="3169936" y="1982886"/>
        <a:ext cx="2936540" cy="811010"/>
      </dsp:txXfrm>
    </dsp:sp>
    <dsp:sp modelId="{AE3A21F1-602F-4DB8-8089-DB97229AA443}">
      <dsp:nvSpPr>
        <dsp:cNvPr id="0" name=""/>
        <dsp:cNvSpPr/>
      </dsp:nvSpPr>
      <dsp:spPr>
        <a:xfrm>
          <a:off x="3144704" y="2936162"/>
          <a:ext cx="1477983" cy="8614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PM-SB</a:t>
          </a:r>
          <a:endParaRPr lang="en-US" sz="2400" kern="1200" dirty="0"/>
        </a:p>
      </dsp:txBody>
      <dsp:txXfrm>
        <a:off x="3169936" y="2961394"/>
        <a:ext cx="1427519" cy="811010"/>
      </dsp:txXfrm>
    </dsp:sp>
    <dsp:sp modelId="{A19183F0-719B-4B13-972F-57FF36431E68}">
      <dsp:nvSpPr>
        <dsp:cNvPr id="0" name=""/>
        <dsp:cNvSpPr/>
      </dsp:nvSpPr>
      <dsp:spPr>
        <a:xfrm>
          <a:off x="4653725" y="2936162"/>
          <a:ext cx="1477983" cy="86147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Aam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Admi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Bima</a:t>
          </a:r>
          <a:endParaRPr lang="en-US" sz="2400" kern="1200" dirty="0"/>
        </a:p>
      </dsp:txBody>
      <dsp:txXfrm>
        <a:off x="4678957" y="2961394"/>
        <a:ext cx="1427519" cy="811010"/>
      </dsp:txXfrm>
    </dsp:sp>
    <dsp:sp modelId="{D5E27F15-4D23-40A1-B736-2AE65CE5AC97}">
      <dsp:nvSpPr>
        <dsp:cNvPr id="0" name=""/>
        <dsp:cNvSpPr/>
      </dsp:nvSpPr>
      <dsp:spPr>
        <a:xfrm>
          <a:off x="6193784" y="1957654"/>
          <a:ext cx="1477983" cy="861474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Health</a:t>
          </a:r>
          <a:endParaRPr lang="en-US" sz="2900" kern="1200" dirty="0"/>
        </a:p>
      </dsp:txBody>
      <dsp:txXfrm>
        <a:off x="6219016" y="1982886"/>
        <a:ext cx="1427519" cy="811010"/>
      </dsp:txXfrm>
    </dsp:sp>
    <dsp:sp modelId="{45D9CE82-C363-4757-94FE-81EE1C9A4A41}">
      <dsp:nvSpPr>
        <dsp:cNvPr id="0" name=""/>
        <dsp:cNvSpPr/>
      </dsp:nvSpPr>
      <dsp:spPr>
        <a:xfrm>
          <a:off x="6193784" y="2936162"/>
          <a:ext cx="1477983" cy="86147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Rashtryia</a:t>
          </a:r>
          <a:r>
            <a:rPr lang="en-US" sz="2400" kern="1200" dirty="0" smtClean="0"/>
            <a:t> [BPL]</a:t>
          </a:r>
          <a:endParaRPr lang="en-US" sz="2400" kern="1200" dirty="0"/>
        </a:p>
      </dsp:txBody>
      <dsp:txXfrm>
        <a:off x="6219016" y="2961394"/>
        <a:ext cx="1427519" cy="811010"/>
      </dsp:txXfrm>
    </dsp:sp>
    <dsp:sp modelId="{1F5FDFC6-B0CD-4F48-9047-135DC99FE23B}">
      <dsp:nvSpPr>
        <dsp:cNvPr id="0" name=""/>
        <dsp:cNvSpPr/>
      </dsp:nvSpPr>
      <dsp:spPr>
        <a:xfrm>
          <a:off x="7733842" y="1957654"/>
          <a:ext cx="1477983" cy="861474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Crop</a:t>
          </a:r>
          <a:endParaRPr lang="en-US" sz="2900" kern="1200" dirty="0"/>
        </a:p>
      </dsp:txBody>
      <dsp:txXfrm>
        <a:off x="7759074" y="1982886"/>
        <a:ext cx="1427519" cy="811010"/>
      </dsp:txXfrm>
    </dsp:sp>
    <dsp:sp modelId="{20FADBA0-FBE8-46D7-BBC6-C2068944FEF4}">
      <dsp:nvSpPr>
        <dsp:cNvPr id="0" name=""/>
        <dsp:cNvSpPr/>
      </dsp:nvSpPr>
      <dsp:spPr>
        <a:xfrm>
          <a:off x="7733842" y="2936162"/>
          <a:ext cx="1477983" cy="861474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Fasal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Bima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759074" y="2961394"/>
        <a:ext cx="1427519" cy="811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2E342-1B8F-47C6-8E19-9DF7F2835683}">
      <dsp:nvSpPr>
        <dsp:cNvPr id="0" name=""/>
        <dsp:cNvSpPr/>
      </dsp:nvSpPr>
      <dsp:spPr>
        <a:xfrm>
          <a:off x="478631" y="0"/>
          <a:ext cx="5424487" cy="187312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ACD5E-2380-4E8C-AF73-8E41D1DE7CF3}">
      <dsp:nvSpPr>
        <dsp:cNvPr id="0" name=""/>
        <dsp:cNvSpPr/>
      </dsp:nvSpPr>
      <dsp:spPr>
        <a:xfrm>
          <a:off x="837604" y="561935"/>
          <a:ext cx="2193726" cy="749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2008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Labour Min</a:t>
          </a:r>
          <a:endParaRPr lang="en-US" sz="1600" kern="1200" dirty="0"/>
        </a:p>
      </dsp:txBody>
      <dsp:txXfrm>
        <a:off x="874179" y="598510"/>
        <a:ext cx="2120576" cy="676098"/>
      </dsp:txXfrm>
    </dsp:sp>
    <dsp:sp modelId="{16C2CFA3-6314-4766-859A-8411E16096A1}">
      <dsp:nvSpPr>
        <dsp:cNvPr id="0" name=""/>
        <dsp:cNvSpPr/>
      </dsp:nvSpPr>
      <dsp:spPr>
        <a:xfrm>
          <a:off x="3350418" y="561935"/>
          <a:ext cx="2193726" cy="749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2014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Health ministry [admin]</a:t>
          </a:r>
          <a:endParaRPr lang="en-US" sz="1600" kern="1200" dirty="0"/>
        </a:p>
      </dsp:txBody>
      <dsp:txXfrm>
        <a:off x="3386993" y="598510"/>
        <a:ext cx="2120576" cy="67609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5D99B-B787-4B5B-B734-B7AC6F4D090C}">
      <dsp:nvSpPr>
        <dsp:cNvPr id="0" name=""/>
        <dsp:cNvSpPr/>
      </dsp:nvSpPr>
      <dsp:spPr>
        <a:xfrm>
          <a:off x="39" y="46072"/>
          <a:ext cx="382365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Premium</a:t>
          </a:r>
          <a:endParaRPr lang="en-US" sz="2800" kern="1200" dirty="0"/>
        </a:p>
      </dsp:txBody>
      <dsp:txXfrm>
        <a:off x="39" y="46072"/>
        <a:ext cx="3823657" cy="806400"/>
      </dsp:txXfrm>
    </dsp:sp>
    <dsp:sp modelId="{B89BD1C8-F623-41C8-9EE0-6CF974AAB465}">
      <dsp:nvSpPr>
        <dsp:cNvPr id="0" name=""/>
        <dsp:cNvSpPr/>
      </dsp:nvSpPr>
      <dsp:spPr>
        <a:xfrm>
          <a:off x="39" y="852473"/>
          <a:ext cx="3823657" cy="1959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BPL: 250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APL: 500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Minor without parents: free</a:t>
          </a:r>
          <a:endParaRPr lang="en-US" sz="2800" kern="1200" dirty="0"/>
        </a:p>
      </dsp:txBody>
      <dsp:txXfrm>
        <a:off x="39" y="852473"/>
        <a:ext cx="3823657" cy="1959930"/>
      </dsp:txXfrm>
    </dsp:sp>
    <dsp:sp modelId="{81BA51A1-EF25-4C8C-92AB-3B3701EEE99B}">
      <dsp:nvSpPr>
        <dsp:cNvPr id="0" name=""/>
        <dsp:cNvSpPr/>
      </dsp:nvSpPr>
      <dsp:spPr>
        <a:xfrm>
          <a:off x="4359010" y="46072"/>
          <a:ext cx="3823657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Treatment</a:t>
          </a:r>
          <a:endParaRPr lang="en-US" sz="2800" kern="1200" dirty="0"/>
        </a:p>
      </dsp:txBody>
      <dsp:txXfrm>
        <a:off x="4359010" y="46072"/>
        <a:ext cx="3823657" cy="806400"/>
      </dsp:txXfrm>
    </dsp:sp>
    <dsp:sp modelId="{B866F150-1EF0-4D56-994A-EC44F364A0A6}">
      <dsp:nvSpPr>
        <dsp:cNvPr id="0" name=""/>
        <dsp:cNvSpPr/>
      </dsp:nvSpPr>
      <dsp:spPr>
        <a:xfrm>
          <a:off x="4359010" y="852473"/>
          <a:ext cx="3823657" cy="1959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Upto</a:t>
          </a:r>
          <a:r>
            <a:rPr lang="en-US" sz="2800" kern="1200" dirty="0" smtClean="0"/>
            <a:t> Rs. 1 lakh</a:t>
          </a:r>
          <a:endParaRPr lang="en-US" sz="2800" kern="1200" dirty="0"/>
        </a:p>
      </dsp:txBody>
      <dsp:txXfrm>
        <a:off x="4359010" y="852473"/>
        <a:ext cx="3823657" cy="1959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70446-7F73-4889-9007-BD8D4C08BD4F}">
      <dsp:nvSpPr>
        <dsp:cNvPr id="0" name=""/>
        <dsp:cNvSpPr/>
      </dsp:nvSpPr>
      <dsp:spPr>
        <a:xfrm>
          <a:off x="2229" y="3962"/>
          <a:ext cx="2173469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Kharif</a:t>
          </a:r>
          <a:endParaRPr lang="en-US" sz="4000" kern="1200"/>
        </a:p>
      </dsp:txBody>
      <dsp:txXfrm>
        <a:off x="2229" y="3962"/>
        <a:ext cx="2173469" cy="864000"/>
      </dsp:txXfrm>
    </dsp:sp>
    <dsp:sp modelId="{8BBE78EC-76D6-414B-B0AF-FA6ED9E1C17C}">
      <dsp:nvSpPr>
        <dsp:cNvPr id="0" name=""/>
        <dsp:cNvSpPr/>
      </dsp:nvSpPr>
      <dsp:spPr>
        <a:xfrm>
          <a:off x="2229" y="867963"/>
          <a:ext cx="2173469" cy="131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/>
            <a:t>2%</a:t>
          </a:r>
        </a:p>
      </dsp:txBody>
      <dsp:txXfrm>
        <a:off x="2229" y="867963"/>
        <a:ext cx="2173469" cy="1317600"/>
      </dsp:txXfrm>
    </dsp:sp>
    <dsp:sp modelId="{FAC3BF47-E5BD-461B-B0ED-7062C053F21F}">
      <dsp:nvSpPr>
        <dsp:cNvPr id="0" name=""/>
        <dsp:cNvSpPr/>
      </dsp:nvSpPr>
      <dsp:spPr>
        <a:xfrm>
          <a:off x="2479984" y="3962"/>
          <a:ext cx="2173469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Rabi</a:t>
          </a:r>
        </a:p>
      </dsp:txBody>
      <dsp:txXfrm>
        <a:off x="2479984" y="3962"/>
        <a:ext cx="2173469" cy="864000"/>
      </dsp:txXfrm>
    </dsp:sp>
    <dsp:sp modelId="{0E13736A-3512-4E97-BD69-EE32C953E5E1}">
      <dsp:nvSpPr>
        <dsp:cNvPr id="0" name=""/>
        <dsp:cNvSpPr/>
      </dsp:nvSpPr>
      <dsp:spPr>
        <a:xfrm>
          <a:off x="2479984" y="867963"/>
          <a:ext cx="2173469" cy="131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smtClean="0"/>
            <a:t>1.5%</a:t>
          </a:r>
        </a:p>
      </dsp:txBody>
      <dsp:txXfrm>
        <a:off x="2479984" y="867963"/>
        <a:ext cx="2173469" cy="1317600"/>
      </dsp:txXfrm>
    </dsp:sp>
    <dsp:sp modelId="{7B9981AA-149C-4CAD-9945-51B2138F62A3}">
      <dsp:nvSpPr>
        <dsp:cNvPr id="0" name=""/>
        <dsp:cNvSpPr/>
      </dsp:nvSpPr>
      <dsp:spPr>
        <a:xfrm>
          <a:off x="4957740" y="3962"/>
          <a:ext cx="2173469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Horticulture/Commercial</a:t>
          </a:r>
        </a:p>
      </dsp:txBody>
      <dsp:txXfrm>
        <a:off x="4957740" y="3962"/>
        <a:ext cx="2173469" cy="864000"/>
      </dsp:txXfrm>
    </dsp:sp>
    <dsp:sp modelId="{11A880BB-F141-4C27-ACAE-BF7351D825AB}">
      <dsp:nvSpPr>
        <dsp:cNvPr id="0" name=""/>
        <dsp:cNvSpPr/>
      </dsp:nvSpPr>
      <dsp:spPr>
        <a:xfrm>
          <a:off x="4957740" y="867963"/>
          <a:ext cx="2173469" cy="131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/>
            <a:t>5%</a:t>
          </a:r>
        </a:p>
      </dsp:txBody>
      <dsp:txXfrm>
        <a:off x="4957740" y="867963"/>
        <a:ext cx="2173469" cy="13176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9C037-1F9B-40D4-938B-5FFEB979A33E}">
      <dsp:nvSpPr>
        <dsp:cNvPr id="0" name=""/>
        <dsp:cNvSpPr/>
      </dsp:nvSpPr>
      <dsp:spPr>
        <a:xfrm>
          <a:off x="0" y="63331"/>
          <a:ext cx="2199481" cy="95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121920" rIns="341376" bIns="121920" numCol="1" spcCol="1270" anchor="ctr" anchorCtr="0">
          <a:noAutofit/>
        </a:bodyPr>
        <a:lstStyle/>
        <a:p>
          <a:pPr lvl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11</a:t>
          </a:r>
        </a:p>
      </dsp:txBody>
      <dsp:txXfrm>
        <a:off x="0" y="63331"/>
        <a:ext cx="2199481" cy="950400"/>
      </dsp:txXfrm>
    </dsp:sp>
    <dsp:sp modelId="{A8BF2CC9-21C6-44F2-917E-BE7BB2069005}">
      <dsp:nvSpPr>
        <dsp:cNvPr id="0" name=""/>
        <dsp:cNvSpPr/>
      </dsp:nvSpPr>
      <dsp:spPr>
        <a:xfrm>
          <a:off x="2199481" y="33631"/>
          <a:ext cx="439896" cy="10098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A2229E-3189-48E8-981B-06AAC4DFE45C}">
      <dsp:nvSpPr>
        <dsp:cNvPr id="0" name=""/>
        <dsp:cNvSpPr/>
      </dsp:nvSpPr>
      <dsp:spPr>
        <a:xfrm>
          <a:off x="2815335" y="33631"/>
          <a:ext cx="5982589" cy="1009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800" kern="1200" dirty="0"/>
            <a:t>Private insurance cos.</a:t>
          </a:r>
        </a:p>
      </dsp:txBody>
      <dsp:txXfrm>
        <a:off x="2815335" y="33631"/>
        <a:ext cx="5982589" cy="1009800"/>
      </dsp:txXfrm>
    </dsp:sp>
    <dsp:sp modelId="{73CBD016-0A3D-4170-9CB3-4BA370210ADF}">
      <dsp:nvSpPr>
        <dsp:cNvPr id="0" name=""/>
        <dsp:cNvSpPr/>
      </dsp:nvSpPr>
      <dsp:spPr>
        <a:xfrm>
          <a:off x="0" y="1869631"/>
          <a:ext cx="2197333" cy="95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121920" rIns="341376" bIns="121920" numCol="1" spcCol="1270" anchor="ctr" anchorCtr="0">
          <a:noAutofit/>
        </a:bodyPr>
        <a:lstStyle/>
        <a:p>
          <a:pPr lvl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1</a:t>
          </a:r>
        </a:p>
      </dsp:txBody>
      <dsp:txXfrm>
        <a:off x="0" y="1869631"/>
        <a:ext cx="2197333" cy="950400"/>
      </dsp:txXfrm>
    </dsp:sp>
    <dsp:sp modelId="{038D7A72-4EDD-4441-B37D-DA3679E46FA7}">
      <dsp:nvSpPr>
        <dsp:cNvPr id="0" name=""/>
        <dsp:cNvSpPr/>
      </dsp:nvSpPr>
      <dsp:spPr>
        <a:xfrm>
          <a:off x="2197333" y="1216231"/>
          <a:ext cx="439466" cy="2257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81DAA-DF18-4C01-9C88-B48C85A74547}">
      <dsp:nvSpPr>
        <dsp:cNvPr id="0" name=""/>
        <dsp:cNvSpPr/>
      </dsp:nvSpPr>
      <dsp:spPr>
        <a:xfrm>
          <a:off x="2812586" y="1216231"/>
          <a:ext cx="5976746" cy="225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800" kern="1200" dirty="0"/>
            <a:t>Sarkaari Agriculture Insurance Company of India Limited (AIC)</a:t>
          </a:r>
        </a:p>
      </dsp:txBody>
      <dsp:txXfrm>
        <a:off x="2812586" y="1216231"/>
        <a:ext cx="5976746" cy="2257200"/>
      </dsp:txXfrm>
    </dsp:sp>
    <dsp:sp modelId="{4449607F-16A6-4CB0-9373-C0604BA15B4E}">
      <dsp:nvSpPr>
        <dsp:cNvPr id="0" name=""/>
        <dsp:cNvSpPr/>
      </dsp:nvSpPr>
      <dsp:spPr>
        <a:xfrm>
          <a:off x="0" y="3987781"/>
          <a:ext cx="2199481" cy="95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121920" rIns="341376" bIns="121920" numCol="1" spcCol="1270" anchor="ctr" anchorCtr="0">
          <a:noAutofit/>
        </a:bodyPr>
        <a:lstStyle/>
        <a:p>
          <a:pPr lvl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4</a:t>
          </a:r>
        </a:p>
      </dsp:txBody>
      <dsp:txXfrm>
        <a:off x="0" y="3987781"/>
        <a:ext cx="2199481" cy="950400"/>
      </dsp:txXfrm>
    </dsp:sp>
    <dsp:sp modelId="{CA1CD14D-EB25-49C4-B86B-68BDA0EFBE48}">
      <dsp:nvSpPr>
        <dsp:cNvPr id="0" name=""/>
        <dsp:cNvSpPr/>
      </dsp:nvSpPr>
      <dsp:spPr>
        <a:xfrm>
          <a:off x="2199481" y="3646231"/>
          <a:ext cx="439896" cy="1633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2D46A-67DC-495E-82A3-42286822C83B}">
      <dsp:nvSpPr>
        <dsp:cNvPr id="0" name=""/>
        <dsp:cNvSpPr/>
      </dsp:nvSpPr>
      <dsp:spPr>
        <a:xfrm>
          <a:off x="2815335" y="3646231"/>
          <a:ext cx="5982589" cy="16335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800" kern="1200" dirty="0" err="1"/>
            <a:t>Sarkari</a:t>
          </a:r>
          <a:r>
            <a:rPr lang="en-US" sz="4800" kern="1200" dirty="0"/>
            <a:t> General Insurance cos</a:t>
          </a:r>
          <a:r>
            <a:rPr lang="en-US" sz="4800" kern="1200" dirty="0" smtClean="0"/>
            <a:t>.</a:t>
          </a:r>
          <a:endParaRPr lang="en-US" sz="4800" kern="1200" dirty="0"/>
        </a:p>
      </dsp:txBody>
      <dsp:txXfrm>
        <a:off x="2815335" y="3646231"/>
        <a:ext cx="5982589" cy="16335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A1FA6-9606-4CB5-98CA-796F596092B7}">
      <dsp:nvSpPr>
        <dsp:cNvPr id="0" name=""/>
        <dsp:cNvSpPr/>
      </dsp:nvSpPr>
      <dsp:spPr>
        <a:xfrm>
          <a:off x="1601497" y="521367"/>
          <a:ext cx="2493996" cy="23078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A94EA-4B26-4837-92F3-CACC8D6E6228}">
      <dsp:nvSpPr>
        <dsp:cNvPr id="0" name=""/>
        <dsp:cNvSpPr/>
      </dsp:nvSpPr>
      <dsp:spPr>
        <a:xfrm>
          <a:off x="454308" y="1491547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4308" y="1491547"/>
        <a:ext cx="1487118" cy="1487118"/>
      </dsp:txXfrm>
    </dsp:sp>
    <dsp:sp modelId="{71C68EDC-13E6-4F58-8704-874AC995DBE6}">
      <dsp:nvSpPr>
        <dsp:cNvPr id="0" name=""/>
        <dsp:cNvSpPr/>
      </dsp:nvSpPr>
      <dsp:spPr>
        <a:xfrm>
          <a:off x="5599675" y="728134"/>
          <a:ext cx="2743941" cy="14807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2283B-719A-4BE6-AFAF-455A432FA4B1}">
      <dsp:nvSpPr>
        <dsp:cNvPr id="0" name=""/>
        <dsp:cNvSpPr/>
      </dsp:nvSpPr>
      <dsp:spPr>
        <a:xfrm>
          <a:off x="4577458" y="1284781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77458" y="1284781"/>
        <a:ext cx="1487118" cy="1487118"/>
      </dsp:txXfrm>
    </dsp:sp>
    <dsp:sp modelId="{CEB483A7-1233-406B-8179-CF4589B02F32}">
      <dsp:nvSpPr>
        <dsp:cNvPr id="0" name=""/>
        <dsp:cNvSpPr/>
      </dsp:nvSpPr>
      <dsp:spPr>
        <a:xfrm>
          <a:off x="1414037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420B5-6DB9-4ABB-A104-E4E750806AA8}">
      <dsp:nvSpPr>
        <dsp:cNvPr id="0" name=""/>
        <dsp:cNvSpPr/>
      </dsp:nvSpPr>
      <dsp:spPr>
        <a:xfrm>
          <a:off x="391821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</a:t>
          </a: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z="2000" strike="noStrike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1821" y="4364530"/>
        <a:ext cx="1487118" cy="1487118"/>
      </dsp:txXfrm>
    </dsp:sp>
    <dsp:sp modelId="{D59B0451-CDBE-4B20-A395-DCEED9A668B2}">
      <dsp:nvSpPr>
        <dsp:cNvPr id="0" name=""/>
        <dsp:cNvSpPr/>
      </dsp:nvSpPr>
      <dsp:spPr>
        <a:xfrm>
          <a:off x="5662161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E2A5-3D19-487F-BED3-F24FE60024D9}">
      <dsp:nvSpPr>
        <dsp:cNvPr id="0" name=""/>
        <dsp:cNvSpPr/>
      </dsp:nvSpPr>
      <dsp:spPr>
        <a:xfrm>
          <a:off x="4639945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z="2500" strike="noStrike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39945" y="4364530"/>
        <a:ext cx="1487118" cy="148711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B579C-2E12-462B-AE55-209F29609EAB}">
      <dsp:nvSpPr>
        <dsp:cNvPr id="0" name=""/>
        <dsp:cNvSpPr/>
      </dsp:nvSpPr>
      <dsp:spPr>
        <a:xfrm>
          <a:off x="0" y="0"/>
          <a:ext cx="8797925" cy="1594008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Life “S-E-T” ho </a:t>
          </a:r>
          <a:r>
            <a:rPr lang="en-US" sz="65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jaaye</a:t>
          </a:r>
          <a:endParaRPr lang="en-US" sz="6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8797925" cy="1594008"/>
      </dsp:txXfrm>
    </dsp:sp>
    <dsp:sp modelId="{F2C4AB32-23C8-49B9-AF09-0FE8B8E8A1F9}">
      <dsp:nvSpPr>
        <dsp:cNvPr id="0" name=""/>
        <dsp:cNvSpPr/>
      </dsp:nvSpPr>
      <dsp:spPr>
        <a:xfrm>
          <a:off x="4295" y="1594008"/>
          <a:ext cx="2929777" cy="33474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Social security </a:t>
          </a:r>
          <a:endParaRPr lang="en-US" sz="4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95" y="1594008"/>
        <a:ext cx="2929777" cy="3347418"/>
      </dsp:txXfrm>
    </dsp:sp>
    <dsp:sp modelId="{98D58D6C-F380-481A-A0FA-B4403E586A94}">
      <dsp:nvSpPr>
        <dsp:cNvPr id="0" name=""/>
        <dsp:cNvSpPr/>
      </dsp:nvSpPr>
      <dsp:spPr>
        <a:xfrm>
          <a:off x="2934073" y="1594008"/>
          <a:ext cx="2929777" cy="33474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Economic Security </a:t>
          </a:r>
          <a:endParaRPr lang="en-US" sz="4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Loan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Subsidies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Salary (MNREGA)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34073" y="1594008"/>
        <a:ext cx="2929777" cy="3347418"/>
      </dsp:txXfrm>
    </dsp:sp>
    <dsp:sp modelId="{ACE52CAF-5D95-4CA5-BF64-772D444BC5E3}">
      <dsp:nvSpPr>
        <dsp:cNvPr id="0" name=""/>
        <dsp:cNvSpPr/>
      </dsp:nvSpPr>
      <dsp:spPr>
        <a:xfrm>
          <a:off x="5863851" y="1594008"/>
          <a:ext cx="2929777" cy="33474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Transaction security </a:t>
          </a:r>
          <a:endParaRPr lang="en-US" sz="4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Remittance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 money, digital payment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63851" y="1594008"/>
        <a:ext cx="2929777" cy="3347418"/>
      </dsp:txXfrm>
    </dsp:sp>
    <dsp:sp modelId="{9761258F-F888-47C4-8032-812F4E2A1A03}">
      <dsp:nvSpPr>
        <dsp:cNvPr id="0" name=""/>
        <dsp:cNvSpPr/>
      </dsp:nvSpPr>
      <dsp:spPr>
        <a:xfrm>
          <a:off x="0" y="4941427"/>
          <a:ext cx="8797925" cy="371935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D6D19-E7FE-4824-8D24-316F6ED548AA}">
      <dsp:nvSpPr>
        <dsp:cNvPr id="0" name=""/>
        <dsp:cNvSpPr/>
      </dsp:nvSpPr>
      <dsp:spPr>
        <a:xfrm>
          <a:off x="3070622" y="0"/>
          <a:ext cx="2656681" cy="2656681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Financial Literacy</a:t>
          </a:r>
          <a:endParaRPr lang="en-US" sz="1900" kern="1200" dirty="0"/>
        </a:p>
      </dsp:txBody>
      <dsp:txXfrm>
        <a:off x="3734792" y="1328341"/>
        <a:ext cx="1328341" cy="1328340"/>
      </dsp:txXfrm>
    </dsp:sp>
    <dsp:sp modelId="{EE62DCBB-F062-4561-924E-46CC41923473}">
      <dsp:nvSpPr>
        <dsp:cNvPr id="0" name=""/>
        <dsp:cNvSpPr/>
      </dsp:nvSpPr>
      <dsp:spPr>
        <a:xfrm>
          <a:off x="1742281" y="2656681"/>
          <a:ext cx="2656681" cy="2656681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Financial Inclusion </a:t>
          </a:r>
          <a:endParaRPr lang="en-US" sz="1900" kern="1200" dirty="0"/>
        </a:p>
      </dsp:txBody>
      <dsp:txXfrm>
        <a:off x="2406451" y="3985022"/>
        <a:ext cx="1328341" cy="1328340"/>
      </dsp:txXfrm>
    </dsp:sp>
    <dsp:sp modelId="{AD2D8C0B-8AF6-46A7-9A27-3934D03095EF}">
      <dsp:nvSpPr>
        <dsp:cNvPr id="0" name=""/>
        <dsp:cNvSpPr/>
      </dsp:nvSpPr>
      <dsp:spPr>
        <a:xfrm rot="10800000">
          <a:off x="3070622" y="2656681"/>
          <a:ext cx="2656681" cy="2656681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Human Development</a:t>
          </a:r>
          <a:endParaRPr lang="en-US" sz="1900" kern="1200" dirty="0"/>
        </a:p>
      </dsp:txBody>
      <dsp:txXfrm rot="10800000">
        <a:off x="3734792" y="2656681"/>
        <a:ext cx="1328341" cy="1328340"/>
      </dsp:txXfrm>
    </dsp:sp>
    <dsp:sp modelId="{E4CF9DE0-9BDC-43BC-AD27-4D9867EE0623}">
      <dsp:nvSpPr>
        <dsp:cNvPr id="0" name=""/>
        <dsp:cNvSpPr/>
      </dsp:nvSpPr>
      <dsp:spPr>
        <a:xfrm>
          <a:off x="4398962" y="2656681"/>
          <a:ext cx="2656681" cy="2656681"/>
        </a:xfrm>
        <a:prstGeom prst="triangl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Financial Stability </a:t>
          </a:r>
          <a:endParaRPr lang="en-US" sz="1900" kern="1200" dirty="0"/>
        </a:p>
      </dsp:txBody>
      <dsp:txXfrm>
        <a:off x="5063132" y="3985022"/>
        <a:ext cx="1328341" cy="132834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A1FA6-9606-4CB5-98CA-796F596092B7}">
      <dsp:nvSpPr>
        <dsp:cNvPr id="0" name=""/>
        <dsp:cNvSpPr/>
      </dsp:nvSpPr>
      <dsp:spPr>
        <a:xfrm>
          <a:off x="1601497" y="521367"/>
          <a:ext cx="2493996" cy="23078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A94EA-4B26-4837-92F3-CACC8D6E6228}">
      <dsp:nvSpPr>
        <dsp:cNvPr id="0" name=""/>
        <dsp:cNvSpPr/>
      </dsp:nvSpPr>
      <dsp:spPr>
        <a:xfrm>
          <a:off x="454308" y="1491547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4308" y="1491547"/>
        <a:ext cx="1487118" cy="1487118"/>
      </dsp:txXfrm>
    </dsp:sp>
    <dsp:sp modelId="{71C68EDC-13E6-4F58-8704-874AC995DBE6}">
      <dsp:nvSpPr>
        <dsp:cNvPr id="0" name=""/>
        <dsp:cNvSpPr/>
      </dsp:nvSpPr>
      <dsp:spPr>
        <a:xfrm>
          <a:off x="5599675" y="728134"/>
          <a:ext cx="2743941" cy="14807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2283B-719A-4BE6-AFAF-455A432FA4B1}">
      <dsp:nvSpPr>
        <dsp:cNvPr id="0" name=""/>
        <dsp:cNvSpPr/>
      </dsp:nvSpPr>
      <dsp:spPr>
        <a:xfrm>
          <a:off x="4577458" y="1284781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77458" y="1284781"/>
        <a:ext cx="1487118" cy="1487118"/>
      </dsp:txXfrm>
    </dsp:sp>
    <dsp:sp modelId="{CEB483A7-1233-406B-8179-CF4589B02F32}">
      <dsp:nvSpPr>
        <dsp:cNvPr id="0" name=""/>
        <dsp:cNvSpPr/>
      </dsp:nvSpPr>
      <dsp:spPr>
        <a:xfrm>
          <a:off x="1414037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420B5-6DB9-4ABB-A104-E4E750806AA8}">
      <dsp:nvSpPr>
        <dsp:cNvPr id="0" name=""/>
        <dsp:cNvSpPr/>
      </dsp:nvSpPr>
      <dsp:spPr>
        <a:xfrm>
          <a:off x="391821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</a:t>
          </a: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1821" y="4364530"/>
        <a:ext cx="1487118" cy="1487118"/>
      </dsp:txXfrm>
    </dsp:sp>
    <dsp:sp modelId="{D59B0451-CDBE-4B20-A395-DCEED9A668B2}">
      <dsp:nvSpPr>
        <dsp:cNvPr id="0" name=""/>
        <dsp:cNvSpPr/>
      </dsp:nvSpPr>
      <dsp:spPr>
        <a:xfrm>
          <a:off x="5662161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E2A5-3D19-487F-BED3-F24FE60024D9}">
      <dsp:nvSpPr>
        <dsp:cNvPr id="0" name=""/>
        <dsp:cNvSpPr/>
      </dsp:nvSpPr>
      <dsp:spPr>
        <a:xfrm>
          <a:off x="4639945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39945" y="4364530"/>
        <a:ext cx="1487118" cy="148711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5342E-7FC3-449E-A908-37A0B5E4A5D4}">
      <dsp:nvSpPr>
        <dsp:cNvPr id="0" name=""/>
        <dsp:cNvSpPr/>
      </dsp:nvSpPr>
      <dsp:spPr>
        <a:xfrm>
          <a:off x="0" y="0"/>
          <a:ext cx="5154197" cy="1123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Social Justice | Gender Justice …..all are means / tools for…</a:t>
          </a:r>
          <a:endParaRPr lang="en-US" sz="2200" kern="1200" dirty="0"/>
        </a:p>
      </dsp:txBody>
      <dsp:txXfrm>
        <a:off x="32911" y="32911"/>
        <a:ext cx="3992810" cy="1057834"/>
      </dsp:txXfrm>
    </dsp:sp>
    <dsp:sp modelId="{38623BA3-6094-4AD5-BF0F-47D4901CCF03}">
      <dsp:nvSpPr>
        <dsp:cNvPr id="0" name=""/>
        <dsp:cNvSpPr/>
      </dsp:nvSpPr>
      <dsp:spPr>
        <a:xfrm>
          <a:off x="909564" y="1373357"/>
          <a:ext cx="5154197" cy="1123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End targets: Human Development, SDG, inclusive growth….</a:t>
          </a:r>
          <a:endParaRPr lang="en-US" sz="2200" kern="1200" dirty="0"/>
        </a:p>
      </dsp:txBody>
      <dsp:txXfrm>
        <a:off x="942475" y="1406268"/>
        <a:ext cx="3448434" cy="1057834"/>
      </dsp:txXfrm>
    </dsp:sp>
    <dsp:sp modelId="{8B6EECD1-A6CB-459A-A33A-972BC5F0909B}">
      <dsp:nvSpPr>
        <dsp:cNvPr id="0" name=""/>
        <dsp:cNvSpPr/>
      </dsp:nvSpPr>
      <dsp:spPr>
        <a:xfrm>
          <a:off x="4423821" y="883318"/>
          <a:ext cx="730376" cy="73037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/>
        </a:p>
      </dsp:txBody>
      <dsp:txXfrm>
        <a:off x="4588156" y="883318"/>
        <a:ext cx="401706" cy="54960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128552"/>
          <a:ext cx="2525966" cy="1524228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698976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698976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3.BoP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868504"/>
          <a:ext cx="2525966" cy="167867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516151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516151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A1FA6-9606-4CB5-98CA-796F596092B7}">
      <dsp:nvSpPr>
        <dsp:cNvPr id="0" name=""/>
        <dsp:cNvSpPr/>
      </dsp:nvSpPr>
      <dsp:spPr>
        <a:xfrm>
          <a:off x="1601497" y="521367"/>
          <a:ext cx="2493996" cy="23078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A94EA-4B26-4837-92F3-CACC8D6E6228}">
      <dsp:nvSpPr>
        <dsp:cNvPr id="0" name=""/>
        <dsp:cNvSpPr/>
      </dsp:nvSpPr>
      <dsp:spPr>
        <a:xfrm>
          <a:off x="454308" y="1491547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4308" y="1491547"/>
        <a:ext cx="1487118" cy="1487118"/>
      </dsp:txXfrm>
    </dsp:sp>
    <dsp:sp modelId="{71C68EDC-13E6-4F58-8704-874AC995DBE6}">
      <dsp:nvSpPr>
        <dsp:cNvPr id="0" name=""/>
        <dsp:cNvSpPr/>
      </dsp:nvSpPr>
      <dsp:spPr>
        <a:xfrm>
          <a:off x="5599675" y="728134"/>
          <a:ext cx="2743941" cy="14807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2283B-719A-4BE6-AFAF-455A432FA4B1}">
      <dsp:nvSpPr>
        <dsp:cNvPr id="0" name=""/>
        <dsp:cNvSpPr/>
      </dsp:nvSpPr>
      <dsp:spPr>
        <a:xfrm>
          <a:off x="4577458" y="1284781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77458" y="1284781"/>
        <a:ext cx="1487118" cy="1487118"/>
      </dsp:txXfrm>
    </dsp:sp>
    <dsp:sp modelId="{CEB483A7-1233-406B-8179-CF4589B02F32}">
      <dsp:nvSpPr>
        <dsp:cNvPr id="0" name=""/>
        <dsp:cNvSpPr/>
      </dsp:nvSpPr>
      <dsp:spPr>
        <a:xfrm>
          <a:off x="1414037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420B5-6DB9-4ABB-A104-E4E750806AA8}">
      <dsp:nvSpPr>
        <dsp:cNvPr id="0" name=""/>
        <dsp:cNvSpPr/>
      </dsp:nvSpPr>
      <dsp:spPr>
        <a:xfrm>
          <a:off x="391821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</a:t>
          </a: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z="2000" strike="noStrike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1821" y="4364530"/>
        <a:ext cx="1487118" cy="1487118"/>
      </dsp:txXfrm>
    </dsp:sp>
    <dsp:sp modelId="{D59B0451-CDBE-4B20-A395-DCEED9A668B2}">
      <dsp:nvSpPr>
        <dsp:cNvPr id="0" name=""/>
        <dsp:cNvSpPr/>
      </dsp:nvSpPr>
      <dsp:spPr>
        <a:xfrm>
          <a:off x="5662161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E2A5-3D19-487F-BED3-F24FE60024D9}">
      <dsp:nvSpPr>
        <dsp:cNvPr id="0" name=""/>
        <dsp:cNvSpPr/>
      </dsp:nvSpPr>
      <dsp:spPr>
        <a:xfrm>
          <a:off x="4639945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z="2500" strike="noStrike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39945" y="4364530"/>
        <a:ext cx="1487118" cy="14871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132FF-3A15-428E-B1F6-00B21F00DE8B}">
      <dsp:nvSpPr>
        <dsp:cNvPr id="0" name=""/>
        <dsp:cNvSpPr/>
      </dsp:nvSpPr>
      <dsp:spPr>
        <a:xfrm>
          <a:off x="1073" y="0"/>
          <a:ext cx="2792310" cy="53133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Health / work related eventualities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1073" y="0"/>
        <a:ext cx="2792310" cy="1594008"/>
      </dsp:txXfrm>
    </dsp:sp>
    <dsp:sp modelId="{71E816A3-DA54-4E49-AC11-75336595D869}">
      <dsp:nvSpPr>
        <dsp:cNvPr id="0" name=""/>
        <dsp:cNvSpPr/>
      </dsp:nvSpPr>
      <dsp:spPr>
        <a:xfrm>
          <a:off x="280304" y="1595014"/>
          <a:ext cx="2233848" cy="614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Sickness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298307" y="1613017"/>
        <a:ext cx="2197842" cy="578675"/>
      </dsp:txXfrm>
    </dsp:sp>
    <dsp:sp modelId="{DCF79FC2-DF29-44B5-AC81-D817C4394C86}">
      <dsp:nvSpPr>
        <dsp:cNvPr id="0" name=""/>
        <dsp:cNvSpPr/>
      </dsp:nvSpPr>
      <dsp:spPr>
        <a:xfrm>
          <a:off x="280304" y="2304262"/>
          <a:ext cx="2233848" cy="614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Maternity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298307" y="2322265"/>
        <a:ext cx="2197842" cy="578675"/>
      </dsp:txXfrm>
    </dsp:sp>
    <dsp:sp modelId="{D97EA405-B48B-411F-AEE9-BC7D3507B86D}">
      <dsp:nvSpPr>
        <dsp:cNvPr id="0" name=""/>
        <dsp:cNvSpPr/>
      </dsp:nvSpPr>
      <dsp:spPr>
        <a:xfrm>
          <a:off x="280304" y="3013510"/>
          <a:ext cx="2233848" cy="614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Disability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298307" y="3031513"/>
        <a:ext cx="2197842" cy="578675"/>
      </dsp:txXfrm>
    </dsp:sp>
    <dsp:sp modelId="{CB6D769D-7896-4066-BBEE-FDF835D8E734}">
      <dsp:nvSpPr>
        <dsp:cNvPr id="0" name=""/>
        <dsp:cNvSpPr/>
      </dsp:nvSpPr>
      <dsp:spPr>
        <a:xfrm>
          <a:off x="280304" y="3722759"/>
          <a:ext cx="2233848" cy="614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Death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298307" y="3740762"/>
        <a:ext cx="2197842" cy="578675"/>
      </dsp:txXfrm>
    </dsp:sp>
    <dsp:sp modelId="{BA8295CC-DC67-42E9-8223-7884A8CC42A1}">
      <dsp:nvSpPr>
        <dsp:cNvPr id="0" name=""/>
        <dsp:cNvSpPr/>
      </dsp:nvSpPr>
      <dsp:spPr>
        <a:xfrm>
          <a:off x="280304" y="4432007"/>
          <a:ext cx="2233848" cy="614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>
              <a:latin typeface="Franklin Gothic Medium Cond" panose="020B0606030402020204" pitchFamily="34" charset="0"/>
            </a:rPr>
            <a:t>Unemployment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298307" y="4450010"/>
        <a:ext cx="2197842" cy="578675"/>
      </dsp:txXfrm>
    </dsp:sp>
    <dsp:sp modelId="{35DBDB0E-95BA-4466-897B-D8793928AA20}">
      <dsp:nvSpPr>
        <dsp:cNvPr id="0" name=""/>
        <dsp:cNvSpPr/>
      </dsp:nvSpPr>
      <dsp:spPr>
        <a:xfrm>
          <a:off x="3002807" y="0"/>
          <a:ext cx="2792310" cy="53133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Why SS?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3002807" y="0"/>
        <a:ext cx="2792310" cy="1594008"/>
      </dsp:txXfrm>
    </dsp:sp>
    <dsp:sp modelId="{6DC933DA-E132-4CE7-BA1D-DC4410EC2C9C}">
      <dsp:nvSpPr>
        <dsp:cNvPr id="0" name=""/>
        <dsp:cNvSpPr/>
      </dsp:nvSpPr>
      <dsp:spPr>
        <a:xfrm>
          <a:off x="3282038" y="1594462"/>
          <a:ext cx="2233848" cy="10438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Treatment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312612" y="1625036"/>
        <a:ext cx="2172700" cy="982715"/>
      </dsp:txXfrm>
    </dsp:sp>
    <dsp:sp modelId="{B233ED4F-4BE4-4036-B8C9-6FFC941A3E0F}">
      <dsp:nvSpPr>
        <dsp:cNvPr id="0" name=""/>
        <dsp:cNvSpPr/>
      </dsp:nvSpPr>
      <dsp:spPr>
        <a:xfrm>
          <a:off x="3282038" y="2798920"/>
          <a:ext cx="2233848" cy="10438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>
              <a:latin typeface="Franklin Gothic Medium Cond" panose="020B0606030402020204" pitchFamily="34" charset="0"/>
            </a:rPr>
            <a:t>Rehabilitation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312612" y="2829494"/>
        <a:ext cx="2172700" cy="982715"/>
      </dsp:txXfrm>
    </dsp:sp>
    <dsp:sp modelId="{53EDA37B-5A8E-48D9-8EF9-A242D03341DB}">
      <dsp:nvSpPr>
        <dsp:cNvPr id="0" name=""/>
        <dsp:cNvSpPr/>
      </dsp:nvSpPr>
      <dsp:spPr>
        <a:xfrm>
          <a:off x="3282038" y="4003377"/>
          <a:ext cx="2233848" cy="10438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Compensation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312612" y="4033951"/>
        <a:ext cx="2172700" cy="982715"/>
      </dsp:txXfrm>
    </dsp:sp>
    <dsp:sp modelId="{03BF316B-A579-4329-9C13-F67B6DBDE220}">
      <dsp:nvSpPr>
        <dsp:cNvPr id="0" name=""/>
        <dsp:cNvSpPr/>
      </dsp:nvSpPr>
      <dsp:spPr>
        <a:xfrm>
          <a:off x="6004540" y="0"/>
          <a:ext cx="2792310" cy="53133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If no SS?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6004540" y="0"/>
        <a:ext cx="2792310" cy="1594008"/>
      </dsp:txXfrm>
    </dsp:sp>
    <dsp:sp modelId="{0C3C599D-15C8-45DD-8624-B3D14812AF7E}">
      <dsp:nvSpPr>
        <dsp:cNvPr id="0" name=""/>
        <dsp:cNvSpPr/>
      </dsp:nvSpPr>
      <dsp:spPr>
        <a:xfrm>
          <a:off x="6283771" y="1595014"/>
          <a:ext cx="2233848" cy="614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>
              <a:latin typeface="Franklin Gothic Medium Cond" panose="020B0606030402020204" pitchFamily="34" charset="0"/>
            </a:rPr>
            <a:t>Human dignity</a:t>
          </a:r>
          <a:endParaRPr lang="en-US" sz="2900" strike="sngStrike" kern="1200" dirty="0">
            <a:latin typeface="Franklin Gothic Medium Cond" panose="020B0606030402020204" pitchFamily="34" charset="0"/>
          </a:endParaRPr>
        </a:p>
      </dsp:txBody>
      <dsp:txXfrm>
        <a:off x="6301774" y="1613017"/>
        <a:ext cx="2197842" cy="578675"/>
      </dsp:txXfrm>
    </dsp:sp>
    <dsp:sp modelId="{79AC8E0F-7082-4B84-8D59-F7E7BDE8DF3D}">
      <dsp:nvSpPr>
        <dsp:cNvPr id="0" name=""/>
        <dsp:cNvSpPr/>
      </dsp:nvSpPr>
      <dsp:spPr>
        <a:xfrm>
          <a:off x="6283771" y="2304262"/>
          <a:ext cx="2233848" cy="614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Destitution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6301774" y="2322265"/>
        <a:ext cx="2197842" cy="578675"/>
      </dsp:txXfrm>
    </dsp:sp>
    <dsp:sp modelId="{5F8522FE-2906-4EA6-9D83-E5DAC3161C8E}">
      <dsp:nvSpPr>
        <dsp:cNvPr id="0" name=""/>
        <dsp:cNvSpPr/>
      </dsp:nvSpPr>
      <dsp:spPr>
        <a:xfrm>
          <a:off x="6283771" y="3013510"/>
          <a:ext cx="2233848" cy="614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>
              <a:latin typeface="Franklin Gothic Medium Cond" panose="020B0606030402020204" pitchFamily="34" charset="0"/>
            </a:rPr>
            <a:t>Crime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6301774" y="3031513"/>
        <a:ext cx="2197842" cy="578675"/>
      </dsp:txXfrm>
    </dsp:sp>
    <dsp:sp modelId="{E5867555-1B31-412F-8584-9B74FE848DBA}">
      <dsp:nvSpPr>
        <dsp:cNvPr id="0" name=""/>
        <dsp:cNvSpPr/>
      </dsp:nvSpPr>
      <dsp:spPr>
        <a:xfrm>
          <a:off x="6283771" y="3722759"/>
          <a:ext cx="2233848" cy="614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Child </a:t>
          </a:r>
          <a:r>
            <a:rPr lang="en-US" sz="2900" kern="1200" dirty="0" err="1" smtClean="0">
              <a:latin typeface="Franklin Gothic Medium Cond" panose="020B0606030402020204" pitchFamily="34" charset="0"/>
            </a:rPr>
            <a:t>labour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6301774" y="3740762"/>
        <a:ext cx="2197842" cy="578675"/>
      </dsp:txXfrm>
    </dsp:sp>
    <dsp:sp modelId="{34BCE1CF-9E46-4065-A86C-45C0FCEF6043}">
      <dsp:nvSpPr>
        <dsp:cNvPr id="0" name=""/>
        <dsp:cNvSpPr/>
      </dsp:nvSpPr>
      <dsp:spPr>
        <a:xfrm>
          <a:off x="6283771" y="4432007"/>
          <a:ext cx="2233848" cy="614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Prostitution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6301774" y="4450010"/>
        <a:ext cx="2197842" cy="578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0744D-73A3-49EC-87D8-BC4C5C813FC9}">
      <dsp:nvSpPr>
        <dsp:cNvPr id="0" name=""/>
        <dsp:cNvSpPr/>
      </dsp:nvSpPr>
      <dsp:spPr>
        <a:xfrm>
          <a:off x="4025" y="750393"/>
          <a:ext cx="2059078" cy="53460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1948</a:t>
          </a:r>
          <a:endParaRPr lang="en-US" sz="2700" kern="1200" dirty="0"/>
        </a:p>
      </dsp:txBody>
      <dsp:txXfrm>
        <a:off x="4025" y="750393"/>
        <a:ext cx="2059078" cy="534600"/>
      </dsp:txXfrm>
    </dsp:sp>
    <dsp:sp modelId="{1D721479-38FF-47F0-9E9F-32AC1B4D6F7B}">
      <dsp:nvSpPr>
        <dsp:cNvPr id="0" name=""/>
        <dsp:cNvSpPr/>
      </dsp:nvSpPr>
      <dsp:spPr>
        <a:xfrm>
          <a:off x="2063104" y="182381"/>
          <a:ext cx="411815" cy="16706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50886-43A6-4A21-98D0-E1ECE1D0A0EF}">
      <dsp:nvSpPr>
        <dsp:cNvPr id="0" name=""/>
        <dsp:cNvSpPr/>
      </dsp:nvSpPr>
      <dsp:spPr>
        <a:xfrm>
          <a:off x="2639646" y="182381"/>
          <a:ext cx="5600694" cy="1670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Employee State Insurance Corporation Act (ESIC)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1952 scheme: Nehru first to join. health &amp; accident insurance </a:t>
          </a:r>
          <a:r>
            <a:rPr lang="en-US" sz="2700" kern="1200" dirty="0" smtClean="0">
              <a:hlinkClick xmlns:r="http://schemas.openxmlformats.org/officeDocument/2006/relationships" r:id="rId1"/>
            </a:rPr>
            <a:t>Features click me</a:t>
          </a:r>
          <a:endParaRPr lang="en-US" sz="2700" kern="1200" dirty="0"/>
        </a:p>
      </dsp:txBody>
      <dsp:txXfrm>
        <a:off x="2639646" y="182381"/>
        <a:ext cx="5600694" cy="1670625"/>
      </dsp:txXfrm>
    </dsp:sp>
    <dsp:sp modelId="{D125CE02-3FD8-4699-A004-AFD9DDB22F2D}">
      <dsp:nvSpPr>
        <dsp:cNvPr id="0" name=""/>
        <dsp:cNvSpPr/>
      </dsp:nvSpPr>
      <dsp:spPr>
        <a:xfrm>
          <a:off x="4025" y="2167387"/>
          <a:ext cx="2059078" cy="53460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51-52</a:t>
          </a:r>
          <a:endParaRPr lang="en-US" sz="2700" kern="1200" dirty="0"/>
        </a:p>
      </dsp:txBody>
      <dsp:txXfrm>
        <a:off x="4025" y="2167387"/>
        <a:ext cx="2059078" cy="534600"/>
      </dsp:txXfrm>
    </dsp:sp>
    <dsp:sp modelId="{1E350534-4382-437B-96AC-997E286E6797}">
      <dsp:nvSpPr>
        <dsp:cNvPr id="0" name=""/>
        <dsp:cNvSpPr/>
      </dsp:nvSpPr>
      <dsp:spPr>
        <a:xfrm>
          <a:off x="2063104" y="1950206"/>
          <a:ext cx="411815" cy="9689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78A6F-7F2B-4B61-9C55-064F3139FDC8}">
      <dsp:nvSpPr>
        <dsp:cNvPr id="0" name=""/>
        <dsp:cNvSpPr/>
      </dsp:nvSpPr>
      <dsp:spPr>
        <a:xfrm>
          <a:off x="2639646" y="1950206"/>
          <a:ext cx="5600694" cy="968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EPFO: Ordinance &amp; Then act. </a:t>
          </a:r>
          <a:r>
            <a:rPr lang="en-US" sz="2700" kern="1200" dirty="0" err="1" smtClean="0"/>
            <a:t>J&amp;K..x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Labour Ministry. 3 party board, 3 scheme</a:t>
          </a:r>
          <a:endParaRPr lang="en-US" sz="2700" kern="1200" dirty="0"/>
        </a:p>
      </dsp:txBody>
      <dsp:txXfrm>
        <a:off x="2639646" y="1950206"/>
        <a:ext cx="5600694" cy="9689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D32C0-6C50-4088-907C-21F01C1286FA}">
      <dsp:nvSpPr>
        <dsp:cNvPr id="0" name=""/>
        <dsp:cNvSpPr/>
      </dsp:nvSpPr>
      <dsp:spPr>
        <a:xfrm>
          <a:off x="3850233" y="2538770"/>
          <a:ext cx="4362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209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57432" y="2573585"/>
        <a:ext cx="21810" cy="21810"/>
      </dsp:txXfrm>
    </dsp:sp>
    <dsp:sp modelId="{6281EFDD-454D-4E9C-AB59-5D59AC352A7A}">
      <dsp:nvSpPr>
        <dsp:cNvPr id="0" name=""/>
        <dsp:cNvSpPr/>
      </dsp:nvSpPr>
      <dsp:spPr>
        <a:xfrm>
          <a:off x="1232977" y="1753299"/>
          <a:ext cx="436209" cy="831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104" y="0"/>
              </a:lnTo>
              <a:lnTo>
                <a:pt x="218104" y="831191"/>
              </a:lnTo>
              <a:lnTo>
                <a:pt x="436209" y="8311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latin typeface="Franklin Gothic Medium Cond" panose="020B0606030402020204" pitchFamily="34" charset="0"/>
          </a:endParaRPr>
        </a:p>
      </dsp:txBody>
      <dsp:txXfrm>
        <a:off x="1427614" y="2145427"/>
        <a:ext cx="46935" cy="46935"/>
      </dsp:txXfrm>
    </dsp:sp>
    <dsp:sp modelId="{97AA33AA-ACF0-4013-9F57-DBB29B8D288E}">
      <dsp:nvSpPr>
        <dsp:cNvPr id="0" name=""/>
        <dsp:cNvSpPr/>
      </dsp:nvSpPr>
      <dsp:spPr>
        <a:xfrm>
          <a:off x="3850233" y="1707579"/>
          <a:ext cx="4362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209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57432" y="1742394"/>
        <a:ext cx="21810" cy="21810"/>
      </dsp:txXfrm>
    </dsp:sp>
    <dsp:sp modelId="{6CD45DA7-C718-4500-86E4-CB167998EF4F}">
      <dsp:nvSpPr>
        <dsp:cNvPr id="0" name=""/>
        <dsp:cNvSpPr/>
      </dsp:nvSpPr>
      <dsp:spPr>
        <a:xfrm>
          <a:off x="1232977" y="1707579"/>
          <a:ext cx="4362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209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latin typeface="Franklin Gothic Medium Cond" panose="020B0606030402020204" pitchFamily="34" charset="0"/>
          </a:endParaRPr>
        </a:p>
      </dsp:txBody>
      <dsp:txXfrm>
        <a:off x="1440176" y="1742394"/>
        <a:ext cx="21810" cy="21810"/>
      </dsp:txXfrm>
    </dsp:sp>
    <dsp:sp modelId="{1E936B3F-D135-442B-9423-AAF5C08A3E37}">
      <dsp:nvSpPr>
        <dsp:cNvPr id="0" name=""/>
        <dsp:cNvSpPr/>
      </dsp:nvSpPr>
      <dsp:spPr>
        <a:xfrm>
          <a:off x="3850233" y="876388"/>
          <a:ext cx="4362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6209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57432" y="911202"/>
        <a:ext cx="21810" cy="21810"/>
      </dsp:txXfrm>
    </dsp:sp>
    <dsp:sp modelId="{724C4926-8232-4985-A5D8-09CCC843FD38}">
      <dsp:nvSpPr>
        <dsp:cNvPr id="0" name=""/>
        <dsp:cNvSpPr/>
      </dsp:nvSpPr>
      <dsp:spPr>
        <a:xfrm>
          <a:off x="1232977" y="922108"/>
          <a:ext cx="436209" cy="831191"/>
        </a:xfrm>
        <a:custGeom>
          <a:avLst/>
          <a:gdLst/>
          <a:ahLst/>
          <a:cxnLst/>
          <a:rect l="0" t="0" r="0" b="0"/>
          <a:pathLst>
            <a:path>
              <a:moveTo>
                <a:pt x="0" y="831191"/>
              </a:moveTo>
              <a:lnTo>
                <a:pt x="218104" y="831191"/>
              </a:lnTo>
              <a:lnTo>
                <a:pt x="218104" y="0"/>
              </a:lnTo>
              <a:lnTo>
                <a:pt x="43620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latin typeface="Franklin Gothic Medium Cond" panose="020B0606030402020204" pitchFamily="34" charset="0"/>
          </a:endParaRPr>
        </a:p>
      </dsp:txBody>
      <dsp:txXfrm>
        <a:off x="1427614" y="1314236"/>
        <a:ext cx="46935" cy="46935"/>
      </dsp:txXfrm>
    </dsp:sp>
    <dsp:sp modelId="{90112FE0-647A-4398-B315-BFF8422AECEB}">
      <dsp:nvSpPr>
        <dsp:cNvPr id="0" name=""/>
        <dsp:cNvSpPr/>
      </dsp:nvSpPr>
      <dsp:spPr>
        <a:xfrm rot="16200000">
          <a:off x="-849375" y="1420822"/>
          <a:ext cx="3499753" cy="664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Trustee Board</a:t>
          </a:r>
          <a:endParaRPr lang="en-US" sz="4800" kern="1200" dirty="0">
            <a:latin typeface="Franklin Gothic Medium Cond" panose="020B0606030402020204" pitchFamily="34" charset="0"/>
          </a:endParaRPr>
        </a:p>
      </dsp:txBody>
      <dsp:txXfrm>
        <a:off x="-849375" y="1420822"/>
        <a:ext cx="3499753" cy="664953"/>
      </dsp:txXfrm>
    </dsp:sp>
    <dsp:sp modelId="{C8D8588E-382B-42D5-AFDA-19E5A670BFD6}">
      <dsp:nvSpPr>
        <dsp:cNvPr id="0" name=""/>
        <dsp:cNvSpPr/>
      </dsp:nvSpPr>
      <dsp:spPr>
        <a:xfrm>
          <a:off x="1669186" y="589631"/>
          <a:ext cx="2181046" cy="6649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ranklin Gothic Medium Cond" panose="020B0606030402020204" pitchFamily="34" charset="0"/>
            </a:rPr>
            <a:t>Government </a:t>
          </a:r>
          <a:br>
            <a:rPr lang="en-US" sz="2400" kern="1200" dirty="0" smtClean="0">
              <a:latin typeface="Franklin Gothic Medium Cond" panose="020B0606030402020204" pitchFamily="34" charset="0"/>
            </a:rPr>
          </a:br>
          <a:r>
            <a:rPr lang="en-US" sz="2400" kern="1200" dirty="0" smtClean="0">
              <a:latin typeface="Franklin Gothic Medium Cond" panose="020B0606030402020204" pitchFamily="34" charset="0"/>
            </a:rPr>
            <a:t>(Union + state)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1669186" y="589631"/>
        <a:ext cx="2181046" cy="664953"/>
      </dsp:txXfrm>
    </dsp:sp>
    <dsp:sp modelId="{A9ABF209-5F04-47AB-8A43-008CB45F51C5}">
      <dsp:nvSpPr>
        <dsp:cNvPr id="0" name=""/>
        <dsp:cNvSpPr/>
      </dsp:nvSpPr>
      <dsp:spPr>
        <a:xfrm>
          <a:off x="4286442" y="589631"/>
          <a:ext cx="2181046" cy="6649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15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286442" y="589631"/>
        <a:ext cx="2181046" cy="664953"/>
      </dsp:txXfrm>
    </dsp:sp>
    <dsp:sp modelId="{F82E80DD-A44B-418E-85CD-FBAD2FCC76EA}">
      <dsp:nvSpPr>
        <dsp:cNvPr id="0" name=""/>
        <dsp:cNvSpPr/>
      </dsp:nvSpPr>
      <dsp:spPr>
        <a:xfrm>
          <a:off x="1669186" y="1420822"/>
          <a:ext cx="2181046" cy="6649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ranklin Gothic Medium Cond" panose="020B0606030402020204" pitchFamily="34" charset="0"/>
            </a:rPr>
            <a:t>Employers </a:t>
          </a:r>
          <a:br>
            <a:rPr lang="en-US" sz="2400" kern="1200" dirty="0" smtClean="0">
              <a:latin typeface="Franklin Gothic Medium Cond" panose="020B0606030402020204" pitchFamily="34" charset="0"/>
            </a:rPr>
          </a:br>
          <a:r>
            <a:rPr lang="en-US" sz="2400" kern="1200" dirty="0" smtClean="0">
              <a:latin typeface="Franklin Gothic Medium Cond" panose="020B0606030402020204" pitchFamily="34" charset="0"/>
            </a:rPr>
            <a:t>(Boss)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1669186" y="1420822"/>
        <a:ext cx="2181046" cy="664953"/>
      </dsp:txXfrm>
    </dsp:sp>
    <dsp:sp modelId="{015DAE13-FE7A-4C74-A5B6-02FEA782BBD7}">
      <dsp:nvSpPr>
        <dsp:cNvPr id="0" name=""/>
        <dsp:cNvSpPr/>
      </dsp:nvSpPr>
      <dsp:spPr>
        <a:xfrm>
          <a:off x="4286442" y="1420822"/>
          <a:ext cx="2181046" cy="6649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10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286442" y="1420822"/>
        <a:ext cx="2181046" cy="664953"/>
      </dsp:txXfrm>
    </dsp:sp>
    <dsp:sp modelId="{C16F5255-DD5F-47BA-9523-A308B2061A6B}">
      <dsp:nvSpPr>
        <dsp:cNvPr id="0" name=""/>
        <dsp:cNvSpPr/>
      </dsp:nvSpPr>
      <dsp:spPr>
        <a:xfrm>
          <a:off x="1669186" y="2252014"/>
          <a:ext cx="2181046" cy="6649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ranklin Gothic Medium Cond" panose="020B0606030402020204" pitchFamily="34" charset="0"/>
            </a:rPr>
            <a:t>Employees (worker)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1669186" y="2252014"/>
        <a:ext cx="2181046" cy="664953"/>
      </dsp:txXfrm>
    </dsp:sp>
    <dsp:sp modelId="{544A3AE0-9BE7-4E5C-96C6-11480AC35CB0}">
      <dsp:nvSpPr>
        <dsp:cNvPr id="0" name=""/>
        <dsp:cNvSpPr/>
      </dsp:nvSpPr>
      <dsp:spPr>
        <a:xfrm>
          <a:off x="4286442" y="2252014"/>
          <a:ext cx="2181046" cy="6649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10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286442" y="2252014"/>
        <a:ext cx="2181046" cy="6649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8768A-3024-453A-8210-AB93246AFBCB}">
      <dsp:nvSpPr>
        <dsp:cNvPr id="0" name=""/>
        <dsp:cNvSpPr/>
      </dsp:nvSpPr>
      <dsp:spPr>
        <a:xfrm>
          <a:off x="5407814" y="2144435"/>
          <a:ext cx="3701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14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583632" y="2180902"/>
        <a:ext cx="18507" cy="18507"/>
      </dsp:txXfrm>
    </dsp:sp>
    <dsp:sp modelId="{EE4AE6AE-92C8-46BA-9E44-ECE344D42DAE}">
      <dsp:nvSpPr>
        <dsp:cNvPr id="0" name=""/>
        <dsp:cNvSpPr/>
      </dsp:nvSpPr>
      <dsp:spPr>
        <a:xfrm>
          <a:off x="1291001" y="1484851"/>
          <a:ext cx="370143" cy="705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071" y="0"/>
              </a:lnTo>
              <a:lnTo>
                <a:pt x="185071" y="705304"/>
              </a:lnTo>
              <a:lnTo>
                <a:pt x="370143" y="7053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56159" y="1817590"/>
        <a:ext cx="39826" cy="39826"/>
      </dsp:txXfrm>
    </dsp:sp>
    <dsp:sp modelId="{DEF4EAD4-90F3-4FF1-A903-2E619D4D09AE}">
      <dsp:nvSpPr>
        <dsp:cNvPr id="0" name=""/>
        <dsp:cNvSpPr/>
      </dsp:nvSpPr>
      <dsp:spPr>
        <a:xfrm>
          <a:off x="5407814" y="1439131"/>
          <a:ext cx="3701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14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583632" y="1475597"/>
        <a:ext cx="18507" cy="18507"/>
      </dsp:txXfrm>
    </dsp:sp>
    <dsp:sp modelId="{9A5FC5F0-2252-4707-AB2B-D67499CD328E}">
      <dsp:nvSpPr>
        <dsp:cNvPr id="0" name=""/>
        <dsp:cNvSpPr/>
      </dsp:nvSpPr>
      <dsp:spPr>
        <a:xfrm>
          <a:off x="1291001" y="1439131"/>
          <a:ext cx="3701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14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66819" y="1475597"/>
        <a:ext cx="18507" cy="18507"/>
      </dsp:txXfrm>
    </dsp:sp>
    <dsp:sp modelId="{37F1C2D8-3576-4EC7-9584-D0C791272309}">
      <dsp:nvSpPr>
        <dsp:cNvPr id="0" name=""/>
        <dsp:cNvSpPr/>
      </dsp:nvSpPr>
      <dsp:spPr>
        <a:xfrm>
          <a:off x="5407814" y="733827"/>
          <a:ext cx="3701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14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583632" y="770293"/>
        <a:ext cx="18507" cy="18507"/>
      </dsp:txXfrm>
    </dsp:sp>
    <dsp:sp modelId="{EF6EEF3D-8093-4AC7-AC63-23270E4E436D}">
      <dsp:nvSpPr>
        <dsp:cNvPr id="0" name=""/>
        <dsp:cNvSpPr/>
      </dsp:nvSpPr>
      <dsp:spPr>
        <a:xfrm>
          <a:off x="1291001" y="779547"/>
          <a:ext cx="370143" cy="705304"/>
        </a:xfrm>
        <a:custGeom>
          <a:avLst/>
          <a:gdLst/>
          <a:ahLst/>
          <a:cxnLst/>
          <a:rect l="0" t="0" r="0" b="0"/>
          <a:pathLst>
            <a:path>
              <a:moveTo>
                <a:pt x="0" y="705304"/>
              </a:moveTo>
              <a:lnTo>
                <a:pt x="185071" y="705304"/>
              </a:lnTo>
              <a:lnTo>
                <a:pt x="185071" y="0"/>
              </a:lnTo>
              <a:lnTo>
                <a:pt x="37014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56159" y="1112286"/>
        <a:ext cx="39826" cy="39826"/>
      </dsp:txXfrm>
    </dsp:sp>
    <dsp:sp modelId="{7A18AADE-DD4B-4EB9-BBE1-85DF1F6E6F5F}">
      <dsp:nvSpPr>
        <dsp:cNvPr id="0" name=""/>
        <dsp:cNvSpPr/>
      </dsp:nvSpPr>
      <dsp:spPr>
        <a:xfrm rot="16200000">
          <a:off x="-475971" y="1202729"/>
          <a:ext cx="2969703" cy="5642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Medium Cond" panose="020B0606030402020204" pitchFamily="34" charset="0"/>
            </a:rPr>
            <a:t>3 schemes</a:t>
          </a:r>
          <a:endParaRPr lang="en-US" sz="3900" kern="1200" dirty="0">
            <a:latin typeface="Franklin Gothic Medium Cond" panose="020B0606030402020204" pitchFamily="34" charset="0"/>
          </a:endParaRPr>
        </a:p>
      </dsp:txBody>
      <dsp:txXfrm>
        <a:off x="-475971" y="1202729"/>
        <a:ext cx="2969703" cy="564243"/>
      </dsp:txXfrm>
    </dsp:sp>
    <dsp:sp modelId="{2FF81A6F-EF51-4C84-AB1E-C76154350AFA}">
      <dsp:nvSpPr>
        <dsp:cNvPr id="0" name=""/>
        <dsp:cNvSpPr/>
      </dsp:nvSpPr>
      <dsp:spPr>
        <a:xfrm>
          <a:off x="1661145" y="497425"/>
          <a:ext cx="3746669" cy="5642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Provident Fund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1661145" y="497425"/>
        <a:ext cx="3746669" cy="564243"/>
      </dsp:txXfrm>
    </dsp:sp>
    <dsp:sp modelId="{3C3D4EED-D90C-4CDC-B35E-2E4221DDA83F}">
      <dsp:nvSpPr>
        <dsp:cNvPr id="0" name=""/>
        <dsp:cNvSpPr/>
      </dsp:nvSpPr>
      <dsp:spPr>
        <a:xfrm>
          <a:off x="5777958" y="497425"/>
          <a:ext cx="1850718" cy="5642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1955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5777958" y="497425"/>
        <a:ext cx="1850718" cy="564243"/>
      </dsp:txXfrm>
    </dsp:sp>
    <dsp:sp modelId="{743D143F-4453-452A-9981-61833B7B9B18}">
      <dsp:nvSpPr>
        <dsp:cNvPr id="0" name=""/>
        <dsp:cNvSpPr/>
      </dsp:nvSpPr>
      <dsp:spPr>
        <a:xfrm>
          <a:off x="1661145" y="1202729"/>
          <a:ext cx="3746669" cy="5642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Deposit Linked Insurance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1661145" y="1202729"/>
        <a:ext cx="3746669" cy="564243"/>
      </dsp:txXfrm>
    </dsp:sp>
    <dsp:sp modelId="{A05CA5C3-5D46-4BCF-A4FC-B7E91B4B20F8}">
      <dsp:nvSpPr>
        <dsp:cNvPr id="0" name=""/>
        <dsp:cNvSpPr/>
      </dsp:nvSpPr>
      <dsp:spPr>
        <a:xfrm>
          <a:off x="5777958" y="1202729"/>
          <a:ext cx="1850718" cy="5642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1976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5777958" y="1202729"/>
        <a:ext cx="1850718" cy="564243"/>
      </dsp:txXfrm>
    </dsp:sp>
    <dsp:sp modelId="{0769EED4-CEBA-44BD-9772-1ACE132DBDC0}">
      <dsp:nvSpPr>
        <dsp:cNvPr id="0" name=""/>
        <dsp:cNvSpPr/>
      </dsp:nvSpPr>
      <dsp:spPr>
        <a:xfrm>
          <a:off x="1661145" y="1908034"/>
          <a:ext cx="3746669" cy="5642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Pension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1661145" y="1908034"/>
        <a:ext cx="3746669" cy="564243"/>
      </dsp:txXfrm>
    </dsp:sp>
    <dsp:sp modelId="{CA81E0FB-9E36-4C34-8D2F-1AF0FEC93BE4}">
      <dsp:nvSpPr>
        <dsp:cNvPr id="0" name=""/>
        <dsp:cNvSpPr/>
      </dsp:nvSpPr>
      <dsp:spPr>
        <a:xfrm>
          <a:off x="5777958" y="1908034"/>
          <a:ext cx="1850718" cy="5642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>
              <a:latin typeface="Franklin Gothic Medium Cond" panose="020B0606030402020204" pitchFamily="34" charset="0"/>
            </a:rPr>
            <a:t>1995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5777958" y="1908034"/>
        <a:ext cx="1850718" cy="5642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0DE7B-82D0-4188-AE93-5AC25E5464EB}">
      <dsp:nvSpPr>
        <dsp:cNvPr id="0" name=""/>
        <dsp:cNvSpPr/>
      </dsp:nvSpPr>
      <dsp:spPr>
        <a:xfrm>
          <a:off x="774874" y="2199"/>
          <a:ext cx="3002807" cy="12011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27940" rIns="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Invest?</a:t>
          </a:r>
          <a:endParaRPr lang="en-US" sz="4400" kern="1200" dirty="0"/>
        </a:p>
      </dsp:txBody>
      <dsp:txXfrm>
        <a:off x="1375435" y="2199"/>
        <a:ext cx="1801685" cy="1201122"/>
      </dsp:txXfrm>
    </dsp:sp>
    <dsp:sp modelId="{EE141C12-D14F-4D08-B331-E217793B541F}">
      <dsp:nvSpPr>
        <dsp:cNvPr id="0" name=""/>
        <dsp:cNvSpPr/>
      </dsp:nvSpPr>
      <dsp:spPr>
        <a:xfrm>
          <a:off x="3387316" y="104295"/>
          <a:ext cx="2492330" cy="9969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Min.</a:t>
          </a:r>
          <a:endParaRPr lang="en-US" sz="6500" kern="1200" dirty="0"/>
        </a:p>
      </dsp:txBody>
      <dsp:txXfrm>
        <a:off x="3885782" y="104295"/>
        <a:ext cx="1495398" cy="996932"/>
      </dsp:txXfrm>
    </dsp:sp>
    <dsp:sp modelId="{7D3E1A0F-2736-4017-AA3F-B5260F28133C}">
      <dsp:nvSpPr>
        <dsp:cNvPr id="0" name=""/>
        <dsp:cNvSpPr/>
      </dsp:nvSpPr>
      <dsp:spPr>
        <a:xfrm>
          <a:off x="5530720" y="104295"/>
          <a:ext cx="2492330" cy="9969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Max</a:t>
          </a:r>
          <a:endParaRPr lang="en-US" sz="6500" kern="1200" dirty="0"/>
        </a:p>
      </dsp:txBody>
      <dsp:txXfrm>
        <a:off x="6029186" y="104295"/>
        <a:ext cx="1495398" cy="996932"/>
      </dsp:txXfrm>
    </dsp:sp>
    <dsp:sp modelId="{3F8BDD67-1A08-4E13-81B5-AB0C5F373BA0}">
      <dsp:nvSpPr>
        <dsp:cNvPr id="0" name=""/>
        <dsp:cNvSpPr/>
      </dsp:nvSpPr>
      <dsp:spPr>
        <a:xfrm>
          <a:off x="774874" y="1371479"/>
          <a:ext cx="3002807" cy="12011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27940" rIns="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Equity</a:t>
          </a:r>
          <a:endParaRPr lang="en-US" sz="4400" kern="1200" dirty="0"/>
        </a:p>
      </dsp:txBody>
      <dsp:txXfrm>
        <a:off x="1375435" y="1371479"/>
        <a:ext cx="1801685" cy="1201122"/>
      </dsp:txXfrm>
    </dsp:sp>
    <dsp:sp modelId="{BF779D9D-4930-4297-B84D-3AD79480A3AC}">
      <dsp:nvSpPr>
        <dsp:cNvPr id="0" name=""/>
        <dsp:cNvSpPr/>
      </dsp:nvSpPr>
      <dsp:spPr>
        <a:xfrm>
          <a:off x="3387316" y="1473575"/>
          <a:ext cx="2492330" cy="9969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5%</a:t>
          </a:r>
          <a:endParaRPr lang="en-US" sz="6500" kern="1200" dirty="0"/>
        </a:p>
      </dsp:txBody>
      <dsp:txXfrm>
        <a:off x="3885782" y="1473575"/>
        <a:ext cx="1495398" cy="996932"/>
      </dsp:txXfrm>
    </dsp:sp>
    <dsp:sp modelId="{B921AFBF-DA26-426E-8937-6C37BCE8C39D}">
      <dsp:nvSpPr>
        <dsp:cNvPr id="0" name=""/>
        <dsp:cNvSpPr/>
      </dsp:nvSpPr>
      <dsp:spPr>
        <a:xfrm>
          <a:off x="5530720" y="1473575"/>
          <a:ext cx="2492330" cy="9969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15%</a:t>
          </a:r>
          <a:endParaRPr lang="en-US" sz="6500" kern="1200" dirty="0"/>
        </a:p>
      </dsp:txBody>
      <dsp:txXfrm>
        <a:off x="6029186" y="1473575"/>
        <a:ext cx="1495398" cy="996932"/>
      </dsp:txXfrm>
    </dsp:sp>
    <dsp:sp modelId="{4660B645-5440-440C-A0EF-7BF77A22E13A}">
      <dsp:nvSpPr>
        <dsp:cNvPr id="0" name=""/>
        <dsp:cNvSpPr/>
      </dsp:nvSpPr>
      <dsp:spPr>
        <a:xfrm>
          <a:off x="774874" y="2740760"/>
          <a:ext cx="3002807" cy="12011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27940" rIns="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C-Bonds</a:t>
          </a:r>
          <a:endParaRPr lang="en-US" sz="4400" kern="1200" dirty="0"/>
        </a:p>
      </dsp:txBody>
      <dsp:txXfrm>
        <a:off x="1375435" y="2740760"/>
        <a:ext cx="1801685" cy="1201122"/>
      </dsp:txXfrm>
    </dsp:sp>
    <dsp:sp modelId="{365AED1F-722E-4FF2-BDAF-F5D205237F25}">
      <dsp:nvSpPr>
        <dsp:cNvPr id="0" name=""/>
        <dsp:cNvSpPr/>
      </dsp:nvSpPr>
      <dsp:spPr>
        <a:xfrm>
          <a:off x="3387316" y="2842855"/>
          <a:ext cx="2492330" cy="9969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35%</a:t>
          </a:r>
          <a:endParaRPr lang="en-US" sz="6500" kern="1200" dirty="0"/>
        </a:p>
      </dsp:txBody>
      <dsp:txXfrm>
        <a:off x="3885782" y="2842855"/>
        <a:ext cx="1495398" cy="996932"/>
      </dsp:txXfrm>
    </dsp:sp>
    <dsp:sp modelId="{6129D026-805B-4D9E-8826-62639878EBB8}">
      <dsp:nvSpPr>
        <dsp:cNvPr id="0" name=""/>
        <dsp:cNvSpPr/>
      </dsp:nvSpPr>
      <dsp:spPr>
        <a:xfrm>
          <a:off x="5530720" y="2842855"/>
          <a:ext cx="2492330" cy="9969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45%</a:t>
          </a:r>
          <a:endParaRPr lang="en-US" sz="6500" kern="1200" dirty="0"/>
        </a:p>
      </dsp:txBody>
      <dsp:txXfrm>
        <a:off x="6029186" y="2842855"/>
        <a:ext cx="1495398" cy="996932"/>
      </dsp:txXfrm>
    </dsp:sp>
    <dsp:sp modelId="{1E6B8465-EDF9-40DE-929A-D8201488E895}">
      <dsp:nvSpPr>
        <dsp:cNvPr id="0" name=""/>
        <dsp:cNvSpPr/>
      </dsp:nvSpPr>
      <dsp:spPr>
        <a:xfrm>
          <a:off x="774874" y="4110040"/>
          <a:ext cx="3002807" cy="12011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27940" rIns="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G-Sec</a:t>
          </a:r>
          <a:endParaRPr lang="en-US" sz="4400" kern="1200" dirty="0"/>
        </a:p>
      </dsp:txBody>
      <dsp:txXfrm>
        <a:off x="1375435" y="4110040"/>
        <a:ext cx="1801685" cy="1201122"/>
      </dsp:txXfrm>
    </dsp:sp>
    <dsp:sp modelId="{FFF40E6E-79FC-4DD8-BDFF-8921462555FD}">
      <dsp:nvSpPr>
        <dsp:cNvPr id="0" name=""/>
        <dsp:cNvSpPr/>
      </dsp:nvSpPr>
      <dsp:spPr>
        <a:xfrm>
          <a:off x="3387316" y="4212135"/>
          <a:ext cx="2492330" cy="9969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45%</a:t>
          </a:r>
          <a:endParaRPr lang="en-US" sz="6500" kern="1200" dirty="0"/>
        </a:p>
      </dsp:txBody>
      <dsp:txXfrm>
        <a:off x="3885782" y="4212135"/>
        <a:ext cx="1495398" cy="996932"/>
      </dsp:txXfrm>
    </dsp:sp>
    <dsp:sp modelId="{270BCB7B-7C5A-4B9E-A572-3B087BC12686}">
      <dsp:nvSpPr>
        <dsp:cNvPr id="0" name=""/>
        <dsp:cNvSpPr/>
      </dsp:nvSpPr>
      <dsp:spPr>
        <a:xfrm>
          <a:off x="5530720" y="4212135"/>
          <a:ext cx="2492330" cy="9969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50%</a:t>
          </a:r>
          <a:endParaRPr lang="en-US" sz="6500" kern="1200" dirty="0"/>
        </a:p>
      </dsp:txBody>
      <dsp:txXfrm>
        <a:off x="6029186" y="4212135"/>
        <a:ext cx="1495398" cy="9969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48358-352B-4183-BBBE-0AD8A4032C7B}">
      <dsp:nvSpPr>
        <dsp:cNvPr id="0" name=""/>
        <dsp:cNvSpPr/>
      </dsp:nvSpPr>
      <dsp:spPr>
        <a:xfrm>
          <a:off x="2771179" y="2032000"/>
          <a:ext cx="553640" cy="1190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820" y="0"/>
              </a:lnTo>
              <a:lnTo>
                <a:pt x="276820" y="1190327"/>
              </a:lnTo>
              <a:lnTo>
                <a:pt x="553640" y="11903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1BC45-0AB9-4E28-ABFE-7F3055A10F57}">
      <dsp:nvSpPr>
        <dsp:cNvPr id="0" name=""/>
        <dsp:cNvSpPr/>
      </dsp:nvSpPr>
      <dsp:spPr>
        <a:xfrm>
          <a:off x="2771179" y="1986280"/>
          <a:ext cx="5536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64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ADB47-66FB-45CB-9CD6-83A5292A1E7B}">
      <dsp:nvSpPr>
        <dsp:cNvPr id="0" name=""/>
        <dsp:cNvSpPr/>
      </dsp:nvSpPr>
      <dsp:spPr>
        <a:xfrm>
          <a:off x="2771179" y="841672"/>
          <a:ext cx="553640" cy="1190327"/>
        </a:xfrm>
        <a:custGeom>
          <a:avLst/>
          <a:gdLst/>
          <a:ahLst/>
          <a:cxnLst/>
          <a:rect l="0" t="0" r="0" b="0"/>
          <a:pathLst>
            <a:path>
              <a:moveTo>
                <a:pt x="0" y="1190327"/>
              </a:moveTo>
              <a:lnTo>
                <a:pt x="276820" y="1190327"/>
              </a:lnTo>
              <a:lnTo>
                <a:pt x="276820" y="0"/>
              </a:lnTo>
              <a:lnTo>
                <a:pt x="55364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C21486-789B-4898-BCFD-462BA429C2DD}">
      <dsp:nvSpPr>
        <dsp:cNvPr id="0" name=""/>
        <dsp:cNvSpPr/>
      </dsp:nvSpPr>
      <dsp:spPr>
        <a:xfrm>
          <a:off x="2976" y="1609849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Salary-</a:t>
          </a:r>
          <a:r>
            <a:rPr lang="en-US" sz="2700" kern="1200" smtClean="0"/>
            <a:t>&gt; NPS Fund </a:t>
          </a:r>
          <a:r>
            <a:rPr lang="en-US" sz="2700" kern="1200" dirty="0" smtClean="0"/>
            <a:t>manager [SBI, HDFC]</a:t>
          </a:r>
          <a:endParaRPr lang="en-US" sz="2700" kern="1200" dirty="0"/>
        </a:p>
      </dsp:txBody>
      <dsp:txXfrm>
        <a:off x="2976" y="1609849"/>
        <a:ext cx="2768203" cy="844301"/>
      </dsp:txXfrm>
    </dsp:sp>
    <dsp:sp modelId="{41B59B83-7142-479F-9C9A-7D183EF697BB}">
      <dsp:nvSpPr>
        <dsp:cNvPr id="0" name=""/>
        <dsp:cNvSpPr/>
      </dsp:nvSpPr>
      <dsp:spPr>
        <a:xfrm>
          <a:off x="3324820" y="419521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Asset-E : Equities</a:t>
          </a:r>
          <a:endParaRPr lang="en-US" sz="2700" kern="1200" dirty="0"/>
        </a:p>
      </dsp:txBody>
      <dsp:txXfrm>
        <a:off x="3324820" y="419521"/>
        <a:ext cx="2768203" cy="844301"/>
      </dsp:txXfrm>
    </dsp:sp>
    <dsp:sp modelId="{0CF998FB-1680-4752-8840-8DAD1F766B03}">
      <dsp:nvSpPr>
        <dsp:cNvPr id="0" name=""/>
        <dsp:cNvSpPr/>
      </dsp:nvSpPr>
      <dsp:spPr>
        <a:xfrm>
          <a:off x="3324820" y="1609849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Asset-C: </a:t>
          </a:r>
          <a:r>
            <a:rPr lang="en-US" sz="2700" kern="1200" dirty="0" err="1" smtClean="0"/>
            <a:t>Corp.Bond</a:t>
          </a:r>
          <a:endParaRPr lang="en-US" sz="2700" kern="1200" dirty="0"/>
        </a:p>
      </dsp:txBody>
      <dsp:txXfrm>
        <a:off x="3324820" y="1609849"/>
        <a:ext cx="2768203" cy="844301"/>
      </dsp:txXfrm>
    </dsp:sp>
    <dsp:sp modelId="{59692774-2968-4944-8C70-B591D42A1490}">
      <dsp:nvSpPr>
        <dsp:cNvPr id="0" name=""/>
        <dsp:cNvSpPr/>
      </dsp:nvSpPr>
      <dsp:spPr>
        <a:xfrm>
          <a:off x="3324820" y="2800176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Asset-G: only G-sec.</a:t>
          </a:r>
          <a:endParaRPr lang="en-US" sz="2700" kern="1200" dirty="0"/>
        </a:p>
      </dsp:txBody>
      <dsp:txXfrm>
        <a:off x="3324820" y="2800176"/>
        <a:ext cx="2768203" cy="844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BBE96-E487-481F-9D60-653B2EA8FE6D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A102E-D674-4EF1-BC7F-D3F0F3BA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2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Credit</a:t>
            </a:r>
          </a:p>
          <a:p>
            <a:pPr lvl="1"/>
            <a:r>
              <a:rPr lang="en-US" dirty="0" smtClean="0"/>
              <a:t>Loan @affordable rates</a:t>
            </a:r>
          </a:p>
          <a:p>
            <a:pPr lvl="0"/>
            <a:r>
              <a:rPr lang="en-US" dirty="0" smtClean="0"/>
              <a:t>Savings</a:t>
            </a:r>
          </a:p>
          <a:p>
            <a:pPr lvl="1"/>
            <a:r>
              <a:rPr lang="en-US" dirty="0" smtClean="0"/>
              <a:t>Banking</a:t>
            </a:r>
          </a:p>
          <a:p>
            <a:pPr lvl="1"/>
            <a:r>
              <a:rPr lang="en-US" dirty="0" smtClean="0"/>
              <a:t>Small Savings</a:t>
            </a:r>
          </a:p>
          <a:p>
            <a:pPr lvl="0"/>
            <a:r>
              <a:rPr lang="en-US" dirty="0" smtClean="0"/>
              <a:t>Investment</a:t>
            </a:r>
          </a:p>
          <a:p>
            <a:pPr lvl="1"/>
            <a:r>
              <a:rPr lang="en-US" dirty="0" smtClean="0"/>
              <a:t>Long term Lifecycle needs</a:t>
            </a:r>
          </a:p>
          <a:p>
            <a:pPr lvl="1"/>
            <a:r>
              <a:rPr lang="en-US" dirty="0" smtClean="0"/>
              <a:t>PENSION, Higher Education</a:t>
            </a:r>
          </a:p>
          <a:p>
            <a:pPr lvl="0"/>
            <a:r>
              <a:rPr lang="en-US" dirty="0" smtClean="0"/>
              <a:t>Insurance</a:t>
            </a:r>
          </a:p>
          <a:p>
            <a:pPr lvl="1"/>
            <a:r>
              <a:rPr lang="en-US" dirty="0" smtClean="0"/>
              <a:t>Life and Non-Life (General)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60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Credit</a:t>
            </a:r>
          </a:p>
          <a:p>
            <a:pPr lvl="1"/>
            <a:r>
              <a:rPr lang="en-US" dirty="0" smtClean="0"/>
              <a:t>Loan @affordable rates</a:t>
            </a:r>
          </a:p>
          <a:p>
            <a:pPr lvl="0"/>
            <a:r>
              <a:rPr lang="en-US" dirty="0" smtClean="0"/>
              <a:t>Savings</a:t>
            </a:r>
          </a:p>
          <a:p>
            <a:pPr lvl="1"/>
            <a:r>
              <a:rPr lang="en-US" dirty="0" smtClean="0"/>
              <a:t>Banking</a:t>
            </a:r>
          </a:p>
          <a:p>
            <a:pPr lvl="1"/>
            <a:r>
              <a:rPr lang="en-US" dirty="0" smtClean="0"/>
              <a:t>Small Savings</a:t>
            </a:r>
          </a:p>
          <a:p>
            <a:pPr lvl="0"/>
            <a:r>
              <a:rPr lang="en-US" dirty="0" smtClean="0"/>
              <a:t>Investment</a:t>
            </a:r>
          </a:p>
          <a:p>
            <a:pPr lvl="1"/>
            <a:r>
              <a:rPr lang="en-US" dirty="0" smtClean="0"/>
              <a:t>Long term Lifecycle needs</a:t>
            </a:r>
          </a:p>
          <a:p>
            <a:pPr lvl="1"/>
            <a:r>
              <a:rPr lang="en-US" dirty="0" smtClean="0"/>
              <a:t>PENSION, Higher Education</a:t>
            </a:r>
          </a:p>
          <a:p>
            <a:pPr lvl="0"/>
            <a:r>
              <a:rPr lang="en-US" dirty="0" smtClean="0"/>
              <a:t>Insurance</a:t>
            </a:r>
          </a:p>
          <a:p>
            <a:pPr lvl="1"/>
            <a:r>
              <a:rPr lang="en-US" dirty="0" smtClean="0"/>
              <a:t>Life and Non-Life (General)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Budget 2015 announced</a:t>
            </a:r>
          </a:p>
          <a:p>
            <a:r>
              <a:rPr lang="en-US" dirty="0" smtClean="0"/>
              <a:t>Eligibility: 18 to 40 years</a:t>
            </a:r>
          </a:p>
          <a:p>
            <a:r>
              <a:rPr lang="en-US" dirty="0" smtClean="0"/>
              <a:t>Unorganized workers to get pension after 60 years age.</a:t>
            </a:r>
          </a:p>
          <a:p>
            <a:r>
              <a:rPr lang="en-US" dirty="0" smtClean="0"/>
              <a:t>Can’t exit before </a:t>
            </a:r>
            <a:r>
              <a:rPr lang="en-US" dirty="0" smtClean="0">
                <a:solidFill>
                  <a:srgbClr val="FFC000"/>
                </a:solidFill>
              </a:rPr>
              <a:t>60 age</a:t>
            </a:r>
          </a:p>
          <a:p>
            <a:r>
              <a:rPr lang="en-US" dirty="0" smtClean="0"/>
              <a:t>Pension of Rs.1k, 2k, 3k, 4k and 5k per month, depending on contribution by the client.</a:t>
            </a:r>
          </a:p>
          <a:p>
            <a:r>
              <a:rPr lang="en-US" dirty="0" smtClean="0"/>
              <a:t>PFRDA to implement, money auto</a:t>
            </a:r>
            <a:r>
              <a:rPr lang="gu-IN" dirty="0" smtClean="0"/>
              <a:t> </a:t>
            </a:r>
            <a:r>
              <a:rPr lang="en-US" dirty="0" smtClean="0"/>
              <a:t>debited from your bank account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Previous </a:t>
            </a:r>
            <a:r>
              <a:rPr lang="en-US" dirty="0" err="1" smtClean="0"/>
              <a:t>Swavlamban</a:t>
            </a:r>
            <a:r>
              <a:rPr lang="en-US" dirty="0" smtClean="0"/>
              <a:t> scheme had similar feature- Government to co-contribute in unorganized sector worker's NPS account. </a:t>
            </a:r>
          </a:p>
          <a:p>
            <a:r>
              <a:rPr lang="en-US" dirty="0" smtClean="0"/>
              <a:t>Now all those </a:t>
            </a:r>
            <a:r>
              <a:rPr lang="en-US" dirty="0" err="1" smtClean="0"/>
              <a:t>Swavlamban</a:t>
            </a:r>
            <a:r>
              <a:rPr lang="en-US" dirty="0" smtClean="0"/>
              <a:t> accounts to be migrated to Atal Pension Yojana, unless the client wants to opt out. Then he'll continue in NPS.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ECE54-3DB5-4C94-B21D-B8FC850EDA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7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Budget 2015 announced</a:t>
            </a:r>
          </a:p>
          <a:p>
            <a:r>
              <a:rPr lang="en-US" dirty="0" smtClean="0"/>
              <a:t>Eligibility: 18 to 40 years</a:t>
            </a:r>
          </a:p>
          <a:p>
            <a:r>
              <a:rPr lang="en-US" dirty="0" smtClean="0"/>
              <a:t>Unorganized workers to get pension after 60 years age.</a:t>
            </a:r>
          </a:p>
          <a:p>
            <a:r>
              <a:rPr lang="en-US" dirty="0" smtClean="0"/>
              <a:t>Can’t exit before </a:t>
            </a:r>
            <a:r>
              <a:rPr lang="en-US" dirty="0" smtClean="0">
                <a:solidFill>
                  <a:srgbClr val="FFC000"/>
                </a:solidFill>
              </a:rPr>
              <a:t>60 age</a:t>
            </a:r>
          </a:p>
          <a:p>
            <a:r>
              <a:rPr lang="en-US" dirty="0" smtClean="0"/>
              <a:t>Pension of Rs.1k, 2k, 3k, 4k and 5k per month, depending on contribution by the client.</a:t>
            </a:r>
          </a:p>
          <a:p>
            <a:r>
              <a:rPr lang="en-US" dirty="0" smtClean="0"/>
              <a:t>PFRDA to implement, money auto</a:t>
            </a:r>
            <a:r>
              <a:rPr lang="gu-IN" dirty="0" smtClean="0"/>
              <a:t> </a:t>
            </a:r>
            <a:r>
              <a:rPr lang="en-US" dirty="0" smtClean="0"/>
              <a:t>debited from your bank account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Previous </a:t>
            </a:r>
            <a:r>
              <a:rPr lang="en-US" dirty="0" err="1" smtClean="0"/>
              <a:t>Swavlamban</a:t>
            </a:r>
            <a:r>
              <a:rPr lang="en-US" dirty="0" smtClean="0"/>
              <a:t> scheme had similar feature- Government to co-contribute in unorganized sector worker's NPS account. </a:t>
            </a:r>
          </a:p>
          <a:p>
            <a:r>
              <a:rPr lang="en-US" dirty="0" smtClean="0"/>
              <a:t>Now all those </a:t>
            </a:r>
            <a:r>
              <a:rPr lang="en-US" dirty="0" err="1" smtClean="0"/>
              <a:t>Swavlamban</a:t>
            </a:r>
            <a:r>
              <a:rPr lang="en-US" dirty="0" smtClean="0"/>
              <a:t> accounts to be migrated to Atal Pension Yojana, unless the client wants to opt out. Then he'll continue in NPS.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ECE54-3DB5-4C94-B21D-B8FC850EDA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46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Credit</a:t>
            </a:r>
          </a:p>
          <a:p>
            <a:pPr lvl="1"/>
            <a:r>
              <a:rPr lang="en-US" dirty="0" smtClean="0"/>
              <a:t>Loan @affordable rates</a:t>
            </a:r>
          </a:p>
          <a:p>
            <a:pPr lvl="0"/>
            <a:r>
              <a:rPr lang="en-US" dirty="0" smtClean="0"/>
              <a:t>Savings</a:t>
            </a:r>
          </a:p>
          <a:p>
            <a:pPr lvl="1"/>
            <a:r>
              <a:rPr lang="en-US" dirty="0" smtClean="0"/>
              <a:t>Banking</a:t>
            </a:r>
          </a:p>
          <a:p>
            <a:pPr lvl="1"/>
            <a:r>
              <a:rPr lang="en-US" dirty="0" smtClean="0"/>
              <a:t>Small Savings</a:t>
            </a:r>
          </a:p>
          <a:p>
            <a:pPr lvl="0"/>
            <a:r>
              <a:rPr lang="en-US" dirty="0" smtClean="0"/>
              <a:t>Investment</a:t>
            </a:r>
          </a:p>
          <a:p>
            <a:pPr lvl="1"/>
            <a:r>
              <a:rPr lang="en-US" dirty="0" smtClean="0"/>
              <a:t>Long term Lifecycle needs</a:t>
            </a:r>
          </a:p>
          <a:p>
            <a:pPr lvl="1"/>
            <a:r>
              <a:rPr lang="en-US" dirty="0" smtClean="0"/>
              <a:t>PENSION, Higher Education</a:t>
            </a:r>
          </a:p>
          <a:p>
            <a:pPr lvl="0"/>
            <a:r>
              <a:rPr lang="en-US" dirty="0" smtClean="0"/>
              <a:t>Insurance</a:t>
            </a:r>
          </a:p>
          <a:p>
            <a:pPr lvl="1"/>
            <a:r>
              <a:rPr lang="en-US" dirty="0" smtClean="0"/>
              <a:t>Life and Non-Life (General)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7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Cover / Pension insufficient in this age of inflation</a:t>
            </a:r>
          </a:p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No tax benefits on Atal pension.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Counter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middle class can opt for higher products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These 3 only for bottom strata of the society.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If junta’s insurance/pension habit cultivated =&gt; Fiscal deficit 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ECE54-3DB5-4C94-B21D-B8FC850EDA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02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Role of Financial inclusion </a:t>
            </a:r>
            <a:r>
              <a:rPr lang="en-US" baseline="0" dirty="0" smtClean="0"/>
              <a:t> in human development 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7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Credit</a:t>
            </a:r>
          </a:p>
          <a:p>
            <a:pPr lvl="1"/>
            <a:r>
              <a:rPr lang="en-US" dirty="0" smtClean="0"/>
              <a:t>Loan @affordable rates</a:t>
            </a:r>
          </a:p>
          <a:p>
            <a:pPr lvl="0"/>
            <a:r>
              <a:rPr lang="en-US" dirty="0" smtClean="0"/>
              <a:t>Savings</a:t>
            </a:r>
          </a:p>
          <a:p>
            <a:pPr lvl="1"/>
            <a:r>
              <a:rPr lang="en-US" dirty="0" smtClean="0"/>
              <a:t>Banking</a:t>
            </a:r>
          </a:p>
          <a:p>
            <a:pPr lvl="1"/>
            <a:r>
              <a:rPr lang="en-US" dirty="0" smtClean="0"/>
              <a:t>Small Savings</a:t>
            </a:r>
          </a:p>
          <a:p>
            <a:pPr lvl="0"/>
            <a:r>
              <a:rPr lang="en-US" dirty="0" smtClean="0"/>
              <a:t>Investment</a:t>
            </a:r>
          </a:p>
          <a:p>
            <a:pPr lvl="1"/>
            <a:r>
              <a:rPr lang="en-US" dirty="0" smtClean="0"/>
              <a:t>Long term Lifecycle needs</a:t>
            </a:r>
          </a:p>
          <a:p>
            <a:pPr lvl="1"/>
            <a:r>
              <a:rPr lang="en-US" dirty="0" smtClean="0"/>
              <a:t>PENSION, Higher Education</a:t>
            </a:r>
          </a:p>
          <a:p>
            <a:pPr lvl="0"/>
            <a:r>
              <a:rPr lang="en-US" dirty="0" smtClean="0"/>
              <a:t>Insurance</a:t>
            </a:r>
          </a:p>
          <a:p>
            <a:pPr lvl="1"/>
            <a:r>
              <a:rPr lang="en-US" dirty="0" smtClean="0"/>
              <a:t>Life and Non-Life (General)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66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87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1948: </a:t>
            </a:r>
            <a:r>
              <a:rPr lang="en-US" dirty="0" smtClean="0"/>
              <a:t>Employees' State Insurance Act</a:t>
            </a:r>
          </a:p>
          <a:p>
            <a:r>
              <a:rPr lang="en-US" dirty="0" smtClean="0"/>
              <a:t>ESIC = “Corporation”, not</a:t>
            </a:r>
            <a:r>
              <a:rPr lang="en-US" strike="sngStrike" dirty="0" smtClean="0"/>
              <a:t> Company.</a:t>
            </a:r>
          </a:p>
          <a:p>
            <a:r>
              <a:rPr lang="en-US" dirty="0" smtClean="0"/>
              <a:t>24</a:t>
            </a:r>
            <a:r>
              <a:rPr lang="en-US" baseline="30000" dirty="0" smtClean="0"/>
              <a:t>th</a:t>
            </a:r>
            <a:r>
              <a:rPr lang="en-US" dirty="0" smtClean="0"/>
              <a:t> Feb. 1952: Employee state insurance scheme, Nehru 1</a:t>
            </a:r>
            <a:r>
              <a:rPr lang="en-US" baseline="30000" dirty="0" smtClean="0"/>
              <a:t>st</a:t>
            </a:r>
            <a:r>
              <a:rPr lang="en-US" dirty="0" smtClean="0"/>
              <a:t> to join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‘51: Ordinance</a:t>
            </a:r>
          </a:p>
          <a:p>
            <a:r>
              <a:rPr lang="en-US" dirty="0" smtClean="0"/>
              <a:t>‘52: EPF Act, except J&amp;K.</a:t>
            </a:r>
          </a:p>
          <a:p>
            <a:r>
              <a:rPr lang="en-US" dirty="0" smtClean="0"/>
              <a:t>Under administrative control of Ministry of Labour and Employment</a:t>
            </a:r>
          </a:p>
          <a:p>
            <a:r>
              <a:rPr lang="en-US" dirty="0" smtClean="0"/>
              <a:t>3 party board</a:t>
            </a:r>
          </a:p>
          <a:p>
            <a:r>
              <a:rPr lang="en-US" dirty="0" smtClean="0"/>
              <a:t>3 schemes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ECE54-3DB5-4C94-B21D-B8FC850EDA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93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 except some selected posts.</a:t>
            </a:r>
          </a:p>
          <a:p>
            <a:endParaRPr lang="en-US" dirty="0" smtClean="0"/>
          </a:p>
          <a:p>
            <a:r>
              <a:rPr lang="en-US" dirty="0" smtClean="0"/>
              <a:t>Armed</a:t>
            </a:r>
            <a:r>
              <a:rPr lang="en-US" baseline="0" dirty="0" smtClean="0"/>
              <a:t> force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err="1" smtClean="0"/>
              <a:t>Swavalamban</a:t>
            </a:r>
            <a:r>
              <a:rPr lang="en-US" dirty="0" smtClean="0"/>
              <a:t> (NPS-lite)</a:t>
            </a:r>
          </a:p>
          <a:p>
            <a:r>
              <a:rPr lang="en-US" dirty="0" smtClean="0"/>
              <a:t>Person from unorganized sector [i.e. not covered in any existing SS scheme, not Government employee]</a:t>
            </a:r>
          </a:p>
          <a:p>
            <a:r>
              <a:rPr lang="en-US" dirty="0" smtClean="0"/>
              <a:t>He has to pay min.1k premium</a:t>
            </a:r>
          </a:p>
          <a:p>
            <a:r>
              <a:rPr lang="en-US" dirty="0" smtClean="0"/>
              <a:t>Government to pay 1k /pa x 5 years </a:t>
            </a:r>
          </a:p>
          <a:p>
            <a:r>
              <a:rPr lang="en-US" dirty="0" smtClean="0"/>
              <a:t>Co-contribution scheme. [Stopped from 2016-17]</a:t>
            </a:r>
          </a:p>
          <a:p>
            <a:r>
              <a:rPr lang="en-US" dirty="0" smtClean="0"/>
              <a:t>Exit @50 age / 20 years [whichever late]</a:t>
            </a:r>
          </a:p>
          <a:p>
            <a:r>
              <a:rPr lang="en-US" dirty="0" smtClean="0"/>
              <a:t>Min. pension 1k/pm.</a:t>
            </a:r>
          </a:p>
          <a:p>
            <a:r>
              <a:rPr lang="en-US" dirty="0" smtClean="0"/>
              <a:t>Budget 2015: Atal Pension [@60 years], old </a:t>
            </a:r>
            <a:r>
              <a:rPr lang="en-US" dirty="0" err="1" smtClean="0"/>
              <a:t>swav</a:t>
            </a:r>
            <a:r>
              <a:rPr lang="en-US" dirty="0" smtClean="0"/>
              <a:t>. Converted unless they opt-out.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ECE54-3DB5-4C94-B21D-B8FC850EDA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83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Budget 2015 announced</a:t>
            </a:r>
          </a:p>
          <a:p>
            <a:r>
              <a:rPr lang="en-US" dirty="0" smtClean="0"/>
              <a:t>Eligibility: 18 to 40 years</a:t>
            </a:r>
          </a:p>
          <a:p>
            <a:r>
              <a:rPr lang="en-US" dirty="0" smtClean="0"/>
              <a:t>Unorganized workers to get pension after 60 years age.</a:t>
            </a:r>
          </a:p>
          <a:p>
            <a:r>
              <a:rPr lang="en-US" dirty="0" smtClean="0"/>
              <a:t>Can’t exit before </a:t>
            </a:r>
            <a:r>
              <a:rPr lang="en-US" dirty="0" smtClean="0">
                <a:solidFill>
                  <a:srgbClr val="FFC000"/>
                </a:solidFill>
              </a:rPr>
              <a:t>60 age</a:t>
            </a:r>
          </a:p>
          <a:p>
            <a:r>
              <a:rPr lang="en-US" dirty="0" smtClean="0"/>
              <a:t>Pension of Rs.1k, 2k, 3k, 4k and 5k per month, depending on contribution by the client.</a:t>
            </a:r>
          </a:p>
          <a:p>
            <a:r>
              <a:rPr lang="en-US" dirty="0" smtClean="0"/>
              <a:t>PFRDA to implement, money auto</a:t>
            </a:r>
            <a:r>
              <a:rPr lang="gu-IN" dirty="0" smtClean="0"/>
              <a:t> </a:t>
            </a:r>
            <a:r>
              <a:rPr lang="en-US" dirty="0" smtClean="0"/>
              <a:t>debited from your bank account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Previous </a:t>
            </a:r>
            <a:r>
              <a:rPr lang="en-US" dirty="0" err="1" smtClean="0"/>
              <a:t>Swavlamban</a:t>
            </a:r>
            <a:r>
              <a:rPr lang="en-US" dirty="0" smtClean="0"/>
              <a:t> scheme had similar feature- Government to co-contribute in unorganized sector worker's NPS account. </a:t>
            </a:r>
          </a:p>
          <a:p>
            <a:r>
              <a:rPr lang="en-US" dirty="0" smtClean="0"/>
              <a:t>Now all those </a:t>
            </a:r>
            <a:r>
              <a:rPr lang="en-US" dirty="0" err="1" smtClean="0"/>
              <a:t>Swavlamban</a:t>
            </a:r>
            <a:r>
              <a:rPr lang="en-US" dirty="0" smtClean="0"/>
              <a:t> accounts to be migrated to Atal Pension Yojana, unless the client wants to opt out. Then he'll continue in NPS.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ECE54-3DB5-4C94-B21D-B8FC850EDA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23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ECE54-3DB5-4C94-B21D-B8FC850EDA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present, IT act Sec 80C now allows tax reliefs for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Rs.1.50 lakh invested in PPF, NPS, Insurance etc. Rajanbhai says this limit should be increased further. In recent years, National savings rate reduced from &gt;35% to ~30% of GDP. IF tax relief increased,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juntaa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save more money and through financial intermediaries it can become credit/capital for faster growth of Indian economy.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0C406-677E-4A72-979E-F9C69F4A8E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1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provide parity between an individual who is an employee and an individual who is self-employed, it is proposed to provide that the self-employed individual shall be eligible for deduction </a:t>
            </a:r>
            <a:r>
              <a:rPr lang="en-US" dirty="0" err="1" smtClean="0"/>
              <a:t>upto</a:t>
            </a:r>
            <a:r>
              <a:rPr lang="en-US" dirty="0" smtClean="0"/>
              <a:t> twenty per cent of his gross total income in respect of contribution made to National Pension System Trust.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ECE54-3DB5-4C94-B21D-B8FC850EDA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68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72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Depending on 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ECE54-3DB5-4C94-B21D-B8FC850EDA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0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25-May-17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Mrunal.org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1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82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7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7" r:id="rId23"/>
    <p:sldLayoutId id="2147483698" r:id="rId24"/>
    <p:sldLayoutId id="2147483699" r:id="rId25"/>
    <p:sldLayoutId id="2147483700" r:id="rId2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4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8CeDM_xqRc" TargetMode="External"/><Relationship Id="rId3" Type="http://schemas.openxmlformats.org/officeDocument/2006/relationships/diagramLayout" Target="../diagrams/layout17.xml"/><Relationship Id="rId7" Type="http://schemas.openxmlformats.org/officeDocument/2006/relationships/image" Target="../media/image5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6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67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34.jpe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yNXnY8Sje0" TargetMode="Externa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6.xml"/><Relationship Id="rId11" Type="http://schemas.openxmlformats.org/officeDocument/2006/relationships/image" Target="../media/image68.png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79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78.png"/><Relationship Id="rId1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34.jpe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hyperlink" Target="http://www.epfindia.com/epfbrief.html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45.png"/><Relationship Id="rId4" Type="http://schemas.openxmlformats.org/officeDocument/2006/relationships/diagramData" Target="../diagrams/data9.xml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860" r="13142" b="32699"/>
          <a:stretch/>
        </p:blipFill>
        <p:spPr>
          <a:xfrm>
            <a:off x="-29029" y="43544"/>
            <a:ext cx="9144000" cy="6821714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877213"/>
              </p:ext>
            </p:extLst>
          </p:nvPr>
        </p:nvGraphicFramePr>
        <p:xfrm>
          <a:off x="-213474" y="845827"/>
          <a:ext cx="8797925" cy="637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Financial inclusion | </a:t>
            </a:r>
            <a:r>
              <a:rPr lang="hi-IN" dirty="0" smtClean="0"/>
              <a:t>वित्तीय समोवेशन</a:t>
            </a:r>
            <a:r>
              <a:rPr lang="en-US" dirty="0" smtClean="0"/>
              <a:t>: 4 Pillars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97" y="2639599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5" y="2639599"/>
            <a:ext cx="1190791" cy="1190791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1459523" y="6286500"/>
            <a:ext cx="5838092" cy="57875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“Social Security”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UPSC Prelims CSAT-2016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51. Regarding ‘Atal Pension Yojana</a:t>
            </a:r>
            <a:r>
              <a:rPr lang="en-US" b="1" dirty="0" smtClean="0"/>
              <a:t>’: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It </a:t>
            </a:r>
            <a:r>
              <a:rPr lang="en-US" sz="3600" dirty="0"/>
              <a:t>is a </a:t>
            </a:r>
            <a:r>
              <a:rPr lang="en-US" sz="3600" dirty="0">
                <a:solidFill>
                  <a:srgbClr val="FFC000"/>
                </a:solidFill>
              </a:rPr>
              <a:t>minimum</a:t>
            </a:r>
            <a:r>
              <a:rPr lang="en-US" sz="3600" dirty="0"/>
              <a:t> guaranteed pension scheme </a:t>
            </a:r>
            <a:r>
              <a:rPr lang="en-US" sz="3600" dirty="0">
                <a:solidFill>
                  <a:srgbClr val="FFC000"/>
                </a:solidFill>
              </a:rPr>
              <a:t>mainly targeted at unorganized </a:t>
            </a:r>
            <a:r>
              <a:rPr lang="en-US" sz="3600" dirty="0"/>
              <a:t>sector workers.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rgbClr val="FFC000"/>
                </a:solidFill>
              </a:rPr>
              <a:t>Only </a:t>
            </a:r>
            <a:r>
              <a:rPr lang="en-US" sz="3600" dirty="0">
                <a:solidFill>
                  <a:srgbClr val="FFC000"/>
                </a:solidFill>
              </a:rPr>
              <a:t>one member of a family </a:t>
            </a:r>
            <a:r>
              <a:rPr lang="en-US" sz="3600" dirty="0"/>
              <a:t>can join the scheme. </a:t>
            </a:r>
            <a:r>
              <a:rPr lang="en-US" sz="3600" dirty="0" smtClean="0">
                <a:solidFill>
                  <a:srgbClr val="FF0000"/>
                </a:solidFill>
              </a:rPr>
              <a:t>&lt;WRONG&gt;</a:t>
            </a:r>
            <a:endParaRPr lang="en-US" sz="36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rgbClr val="FFC000"/>
                </a:solidFill>
              </a:rPr>
              <a:t>Same</a:t>
            </a:r>
            <a:r>
              <a:rPr lang="en-US" sz="3600" dirty="0" smtClean="0"/>
              <a:t> </a:t>
            </a:r>
            <a:r>
              <a:rPr lang="en-US" sz="3600" dirty="0"/>
              <a:t>amount of </a:t>
            </a:r>
            <a:r>
              <a:rPr lang="en-US" sz="3600" dirty="0">
                <a:solidFill>
                  <a:srgbClr val="FFC000"/>
                </a:solidFill>
              </a:rPr>
              <a:t>pension</a:t>
            </a:r>
            <a:r>
              <a:rPr lang="en-US" sz="3600" dirty="0"/>
              <a:t> is guaranteed </a:t>
            </a:r>
            <a:r>
              <a:rPr lang="en-US" sz="3600" dirty="0">
                <a:solidFill>
                  <a:srgbClr val="FFC000"/>
                </a:solidFill>
              </a:rPr>
              <a:t>for</a:t>
            </a:r>
            <a:r>
              <a:rPr lang="en-US" sz="3600" dirty="0"/>
              <a:t> the </a:t>
            </a:r>
            <a:r>
              <a:rPr lang="en-US" sz="3600" dirty="0">
                <a:solidFill>
                  <a:srgbClr val="FFC000"/>
                </a:solidFill>
              </a:rPr>
              <a:t>spouse</a:t>
            </a:r>
            <a:r>
              <a:rPr lang="en-US" sz="3600" dirty="0"/>
              <a:t> for life after subscriber's death</a:t>
            </a:r>
            <a:r>
              <a:rPr lang="en-US" sz="3600" dirty="0" smtClean="0"/>
              <a:t>. </a:t>
            </a:r>
            <a:r>
              <a:rPr lang="en-US" sz="3600" dirty="0" smtClean="0">
                <a:solidFill>
                  <a:srgbClr val="00B050"/>
                </a:solidFill>
              </a:rPr>
              <a:t>&lt;right&gt;</a:t>
            </a:r>
            <a:endParaRPr lang="en-US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Select the correct answer using the code given below.</a:t>
            </a:r>
          </a:p>
          <a:p>
            <a:pPr marL="0" indent="0">
              <a:buNone/>
            </a:pPr>
            <a:r>
              <a:rPr lang="en-US" sz="4000" dirty="0"/>
              <a:t>(a) 1 </a:t>
            </a:r>
            <a:r>
              <a:rPr lang="en-US" sz="4000" dirty="0" smtClean="0"/>
              <a:t>only 			</a:t>
            </a:r>
            <a:r>
              <a:rPr lang="en-US" sz="4000" strike="sngStrike" dirty="0" smtClean="0">
                <a:solidFill>
                  <a:srgbClr val="FF0000"/>
                </a:solidFill>
              </a:rPr>
              <a:t>(</a:t>
            </a:r>
            <a:r>
              <a:rPr lang="en-US" sz="4000" strike="sngStrike" dirty="0">
                <a:solidFill>
                  <a:srgbClr val="FF0000"/>
                </a:solidFill>
              </a:rPr>
              <a:t>b) 2 and 3 only 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(c) 1 and 3 only </a:t>
            </a:r>
            <a:r>
              <a:rPr lang="en-US" sz="4000" dirty="0" smtClean="0">
                <a:solidFill>
                  <a:srgbClr val="00B050"/>
                </a:solidFill>
              </a:rPr>
              <a:t> </a:t>
            </a:r>
            <a:r>
              <a:rPr lang="en-US" sz="4000" dirty="0" smtClean="0"/>
              <a:t>	</a:t>
            </a:r>
            <a:r>
              <a:rPr lang="en-US" sz="4000" strike="sngStrike" dirty="0" smtClean="0">
                <a:solidFill>
                  <a:srgbClr val="FF0000"/>
                </a:solidFill>
              </a:rPr>
              <a:t>(</a:t>
            </a:r>
            <a:r>
              <a:rPr lang="en-US" sz="4000" strike="sngStrike" dirty="0">
                <a:solidFill>
                  <a:srgbClr val="FF0000"/>
                </a:solidFill>
              </a:rPr>
              <a:t>d) 1, 2 and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857251"/>
          <a:ext cx="7886700" cy="39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EPFO vs NPS?</a:t>
            </a:r>
            <a:endParaRPr lang="en-US" dirty="0"/>
          </a:p>
        </p:txBody>
      </p:sp>
      <p:sp>
        <p:nvSpPr>
          <p:cNvPr id="5" name="Up Arrow Callout 4"/>
          <p:cNvSpPr/>
          <p:nvPr/>
        </p:nvSpPr>
        <p:spPr>
          <a:xfrm>
            <a:off x="697230" y="3125653"/>
            <a:ext cx="7818120" cy="1145286"/>
          </a:xfrm>
          <a:prstGeom prst="upArrowCallou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ranklin Gothic Medium Cond" panose="020B0606030402020204" pitchFamily="34" charset="0"/>
              </a:rPr>
              <a:t>NPS have this “Exempt-Exempt-Taxable</a:t>
            </a:r>
            <a:r>
              <a:rPr lang="en-US" sz="2800" dirty="0" smtClean="0">
                <a:latin typeface="Franklin Gothic Medium Cond" panose="020B0606030402020204" pitchFamily="34" charset="0"/>
              </a:rPr>
              <a:t>”. (EET)</a:t>
            </a:r>
            <a:endParaRPr lang="en-US" sz="28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Hence difficult to get more subscribers.</a:t>
            </a:r>
            <a:endParaRPr lang="en-US" sz="2800" dirty="0">
              <a:latin typeface="Franklin Gothic Medium Cond" panose="020B0606030402020204" pitchFamily="34" charset="0"/>
            </a:endParaRPr>
          </a:p>
        </p:txBody>
      </p:sp>
      <p:sp>
        <p:nvSpPr>
          <p:cNvPr id="6" name="Down Arrow Callout 5"/>
          <p:cNvSpPr/>
          <p:nvPr/>
        </p:nvSpPr>
        <p:spPr>
          <a:xfrm>
            <a:off x="628650" y="1110996"/>
            <a:ext cx="7818120" cy="1145286"/>
          </a:xfrm>
          <a:prstGeom prst="downArrow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EPF/PPF has “Exempt-Exempt-Exempt”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3285460" y="4513521"/>
            <a:ext cx="5358810" cy="1360967"/>
          </a:xfrm>
          <a:prstGeom prst="wedgeRectCallout">
            <a:avLst>
              <a:gd name="adj1" fmla="val 27124"/>
              <a:gd name="adj2" fmla="val -77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Budget 2017: </a:t>
            </a:r>
            <a:r>
              <a:rPr lang="en-US" sz="3200" dirty="0" err="1" smtClean="0"/>
              <a:t>upto</a:t>
            </a:r>
            <a:r>
              <a:rPr lang="en-US" sz="3200" dirty="0" smtClean="0"/>
              <a:t> 25% withdrawal then no tax…WEF 2018</a:t>
            </a:r>
            <a:endParaRPr lang="en-US" sz="3200" dirty="0"/>
          </a:p>
        </p:txBody>
      </p:sp>
      <p:sp>
        <p:nvSpPr>
          <p:cNvPr id="7" name="Oval 6"/>
          <p:cNvSpPr/>
          <p:nvPr/>
        </p:nvSpPr>
        <p:spPr>
          <a:xfrm>
            <a:off x="92279" y="4367688"/>
            <a:ext cx="2407640" cy="1652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Besides,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atal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pension is for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poor..who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mostly don’t come in IT bracket!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571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F75272-E3D4-4494-82EE-ABEDA7327C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2F75272-E3D4-4494-82EE-ABEDA7327C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CD05F6-C8C0-4224-B512-4C52644EF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2ECD05F6-C8C0-4224-B512-4C52644EF4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D810E4-69FE-43D0-9AF5-5E36835D3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FD810E4-69FE-43D0-9AF5-5E36835D3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85CA4C-5BFB-4B22-B44B-A15DCF8F8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2E85CA4C-5BFB-4B22-B44B-A15DCF8F8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DDA99B-1C03-43E0-8F4D-C824F4208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1CDDA99B-1C03-43E0-8F4D-C824F4208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2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119470"/>
            <a:ext cx="6598453" cy="64220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76301" y="201336"/>
            <a:ext cx="2499919" cy="1778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Self employed: 20% deduction in income tax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6724300" y="2139116"/>
            <a:ext cx="2251920" cy="44024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UPSC doesn’t ask such “Chartered Account” questions.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Don’t waste time.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20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GSM2: Write structure and function of PFRDA</a:t>
            </a:r>
            <a:endParaRPr lang="en-US" dirty="0"/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0" y="1311143"/>
          <a:ext cx="5863905" cy="43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lowchart: Process 6"/>
          <p:cNvSpPr/>
          <p:nvPr/>
        </p:nvSpPr>
        <p:spPr>
          <a:xfrm>
            <a:off x="39938" y="4960354"/>
            <a:ext cx="5863905" cy="120665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Total </a:t>
            </a:r>
            <a:r>
              <a:rPr lang="en-US" sz="2400" dirty="0"/>
              <a:t>6</a:t>
            </a:r>
            <a:r>
              <a:rPr lang="en-US" sz="2400" dirty="0" smtClean="0"/>
              <a:t>, re-appointment yes.</a:t>
            </a:r>
          </a:p>
          <a:p>
            <a:pPr algn="ctr"/>
            <a:r>
              <a:rPr lang="en-US" sz="2400" dirty="0" smtClean="0"/>
              <a:t>Post retirement 2 years cool-off before joining any pension co.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903843" y="690565"/>
            <a:ext cx="3173045" cy="54764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2003: executive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2013: Pension </a:t>
            </a:r>
            <a:r>
              <a:rPr lang="en-US" sz="2800" dirty="0"/>
              <a:t>Fund Regulatory &amp; Development Authority </a:t>
            </a:r>
            <a:r>
              <a:rPr lang="en-US" sz="2800" dirty="0" smtClean="0"/>
              <a:t>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2014: operational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Pension FDI = </a:t>
            </a:r>
            <a:r>
              <a:rPr lang="en-US" sz="2800" dirty="0">
                <a:solidFill>
                  <a:srgbClr val="FFC000"/>
                </a:solidFill>
              </a:rPr>
              <a:t>insurance FDI (49</a:t>
            </a:r>
            <a:r>
              <a:rPr lang="en-US" sz="2800" dirty="0" smtClean="0">
                <a:solidFill>
                  <a:srgbClr val="FFC000"/>
                </a:solidFill>
              </a:rPr>
              <a:t>%)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8224" y="806699"/>
            <a:ext cx="2826232" cy="2096562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113211" y="690564"/>
            <a:ext cx="3309258" cy="2348727"/>
          </a:xfrm>
          <a:prstGeom prst="wedgeRectCallout">
            <a:avLst>
              <a:gd name="adj1" fmla="val 70220"/>
              <a:gd name="adj2" fmla="val -833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IRDA</a:t>
            </a:r>
            <a:r>
              <a:rPr lang="en-US" dirty="0" smtClean="0"/>
              <a:t> Chief: TS </a:t>
            </a:r>
            <a:r>
              <a:rPr lang="en-US" dirty="0" err="1" smtClean="0"/>
              <a:t>Vijayan</a:t>
            </a:r>
            <a:r>
              <a:rPr lang="en-US" dirty="0" smtClean="0"/>
              <a:t> (LIC career officer)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SBI</a:t>
            </a:r>
            <a:r>
              <a:rPr lang="en-US" dirty="0" smtClean="0"/>
              <a:t> Chief: Arundhati Bhattacharya (SBI PO)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RBI</a:t>
            </a:r>
            <a:r>
              <a:rPr lang="en-US" dirty="0" smtClean="0"/>
              <a:t> </a:t>
            </a:r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M.Narsimhan</a:t>
            </a:r>
            <a:r>
              <a:rPr lang="en-US" dirty="0" smtClean="0"/>
              <a:t> (RBI Career officer)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Moral</a:t>
            </a:r>
            <a:r>
              <a:rPr lang="en-US" dirty="0" smtClean="0"/>
              <a:t>: if can’t become IAS= end of life. </a:t>
            </a:r>
            <a:endParaRPr lang="en-US" dirty="0"/>
          </a:p>
        </p:txBody>
      </p:sp>
      <p:sp>
        <p:nvSpPr>
          <p:cNvPr id="3" name="Pentagon 2"/>
          <p:cNvSpPr/>
          <p:nvPr/>
        </p:nvSpPr>
        <p:spPr>
          <a:xfrm>
            <a:off x="2399251" y="2747657"/>
            <a:ext cx="3484623" cy="776183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Hemant G </a:t>
            </a:r>
            <a:r>
              <a:rPr lang="en-US" sz="2400" b="1" dirty="0" smtClean="0"/>
              <a:t>Contractor</a:t>
            </a:r>
          </a:p>
          <a:p>
            <a:pPr algn="ctr"/>
            <a:r>
              <a:rPr lang="en-US" sz="2400" b="1" dirty="0" smtClean="0"/>
              <a:t>SBI PO’1974</a:t>
            </a:r>
          </a:p>
        </p:txBody>
      </p:sp>
    </p:spTree>
    <p:extLst>
      <p:ext uri="{BB962C8B-B14F-4D97-AF65-F5344CB8AC3E}">
        <p14:creationId xmlns:p14="http://schemas.microsoft.com/office/powerpoint/2010/main" val="335642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build="p" animBg="1"/>
      <p:bldP spid="2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National pension system (NPS), select its fund-managers.</a:t>
            </a:r>
          </a:p>
          <a:p>
            <a:r>
              <a:rPr lang="en-US" dirty="0" smtClean="0"/>
              <a:t>Regulate all public and private pension funds except EPFO, J&amp;K, Seaman, Coal miners, Assam tea plantations</a:t>
            </a:r>
          </a:p>
          <a:p>
            <a:r>
              <a:rPr lang="en-US" dirty="0" smtClean="0"/>
              <a:t>Protect Clients, Pensioners</a:t>
            </a:r>
          </a:p>
          <a:p>
            <a:r>
              <a:rPr lang="en-US" dirty="0" smtClean="0"/>
              <a:t>Liquidity, auditing, investment.</a:t>
            </a:r>
          </a:p>
          <a:p>
            <a:r>
              <a:rPr lang="en-US" dirty="0" smtClean="0"/>
              <a:t>Powers of civil court</a:t>
            </a:r>
          </a:p>
          <a:p>
            <a:r>
              <a:rPr lang="en-US" dirty="0" smtClean="0"/>
              <a:t>Documentation, fin awareness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PFRDA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6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 norms on Pension Fund (</a:t>
            </a:r>
            <a:r>
              <a:rPr lang="en-US" dirty="0" err="1" smtClean="0"/>
              <a:t>dept</a:t>
            </a:r>
            <a:r>
              <a:rPr lang="en-US" dirty="0" smtClean="0"/>
              <a:t> fin services)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99189" y="1029518"/>
          <a:ext cx="8789834" cy="5113415"/>
        </p:xfrm>
        <a:graphic>
          <a:graphicData uri="http://schemas.openxmlformats.org/drawingml/2006/table">
            <a:tbl>
              <a:tblPr/>
              <a:tblGrid>
                <a:gridCol w="6303713">
                  <a:extLst>
                    <a:ext uri="{9D8B030D-6E8A-4147-A177-3AD203B41FA5}">
                      <a16:colId xmlns:a16="http://schemas.microsoft.com/office/drawing/2014/main" val="1507220257"/>
                    </a:ext>
                  </a:extLst>
                </a:gridCol>
                <a:gridCol w="1420945">
                  <a:extLst>
                    <a:ext uri="{9D8B030D-6E8A-4147-A177-3AD203B41FA5}">
                      <a16:colId xmlns:a16="http://schemas.microsoft.com/office/drawing/2014/main" val="2708966151"/>
                    </a:ext>
                  </a:extLst>
                </a:gridCol>
                <a:gridCol w="1065176">
                  <a:extLst>
                    <a:ext uri="{9D8B030D-6E8A-4147-A177-3AD203B41FA5}">
                      <a16:colId xmlns:a16="http://schemas.microsoft.com/office/drawing/2014/main" val="2660767854"/>
                    </a:ext>
                  </a:extLst>
                </a:gridCol>
              </a:tblGrid>
              <a:tr h="80729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Georgia" panose="02040502050405020303" pitchFamily="18" charset="0"/>
                        </a:rPr>
                        <a:t>Investment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Georgia" panose="02040502050405020303" pitchFamily="18" charset="0"/>
                        </a:rPr>
                        <a:t>Min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Georgia" panose="02040502050405020303" pitchFamily="18" charset="0"/>
                        </a:rPr>
                        <a:t>Max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264874"/>
                  </a:ext>
                </a:extLst>
              </a:tr>
              <a:tr h="80729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Georgia" panose="02040502050405020303" pitchFamily="18" charset="0"/>
                        </a:rPr>
                        <a:t>G-sec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Georgia" panose="02040502050405020303" pitchFamily="18" charset="0"/>
                        </a:rPr>
                        <a:t>45%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Georgia" panose="02040502050405020303" pitchFamily="18" charset="0"/>
                        </a:rPr>
                        <a:t>50%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38238"/>
                  </a:ext>
                </a:extLst>
              </a:tr>
              <a:tr h="80729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Georgia" panose="02040502050405020303" pitchFamily="18" charset="0"/>
                        </a:rPr>
                        <a:t>Debt instruments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Georgia" panose="02040502050405020303" pitchFamily="18" charset="0"/>
                        </a:rPr>
                        <a:t>35%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Georgia" panose="02040502050405020303" pitchFamily="18" charset="0"/>
                        </a:rPr>
                        <a:t>45%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90634"/>
                  </a:ext>
                </a:extLst>
              </a:tr>
              <a:tr h="80729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Georgia" panose="02040502050405020303" pitchFamily="18" charset="0"/>
                        </a:rPr>
                        <a:t>Short term Debt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Georgia" panose="02040502050405020303" pitchFamily="18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Georgia" panose="02040502050405020303" pitchFamily="18" charset="0"/>
                        </a:rPr>
                        <a:t>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312352"/>
                  </a:ext>
                </a:extLst>
              </a:tr>
              <a:tr h="80729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Georgia" panose="02040502050405020303" pitchFamily="18" charset="0"/>
                        </a:rPr>
                        <a:t>Equities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Georgia" panose="02040502050405020303" pitchFamily="18" charset="0"/>
                        </a:rPr>
                        <a:t>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Georgia" panose="02040502050405020303" pitchFamily="18" charset="0"/>
                        </a:rPr>
                        <a:t>15%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26023"/>
                  </a:ext>
                </a:extLst>
              </a:tr>
              <a:tr h="80729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Georgia" panose="02040502050405020303" pitchFamily="18" charset="0"/>
                        </a:rPr>
                        <a:t>Real estate investment trusts (ReITs)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Georgia" panose="02040502050405020303" pitchFamily="18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Georgia" panose="02040502050405020303" pitchFamily="18" charset="0"/>
                        </a:rPr>
                        <a:t>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34087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072081" y="5855516"/>
            <a:ext cx="6816942" cy="81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RBI, SEBI, IRDA also setup regulations. So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finmin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setup a Committee 2016, Oct to consolidate the regulation of pension sector.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797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2003 | 55 age</a:t>
            </a:r>
          </a:p>
          <a:p>
            <a:r>
              <a:rPr lang="en-US" dirty="0" smtClean="0"/>
              <a:t>9% annual interest in LIC investment. If less return, Government subsidy to LIC. </a:t>
            </a:r>
          </a:p>
          <a:p>
            <a:r>
              <a:rPr lang="en-US" dirty="0"/>
              <a:t>Post demonetization: PM Modi </a:t>
            </a:r>
            <a:r>
              <a:rPr lang="en-US" dirty="0" smtClean="0"/>
              <a:t>announced a </a:t>
            </a:r>
            <a:r>
              <a:rPr lang="en-US" dirty="0"/>
              <a:t>guaranteed interest of </a:t>
            </a:r>
            <a:r>
              <a:rPr lang="en-US" dirty="0">
                <a:solidFill>
                  <a:srgbClr val="FFC000"/>
                </a:solidFill>
              </a:rPr>
              <a:t>8 per cent for 10 years. </a:t>
            </a:r>
            <a:r>
              <a:rPr lang="en-US" dirty="0" smtClean="0"/>
              <a:t>[or take as ‘pension’ on 1, 3, 6, 12 monthly basis.]</a:t>
            </a:r>
          </a:p>
          <a:p>
            <a:r>
              <a:rPr lang="en-US" u="sng" dirty="0" smtClean="0"/>
              <a:t>VPBY-2017</a:t>
            </a:r>
            <a:r>
              <a:rPr lang="en-US" dirty="0" smtClean="0"/>
              <a:t>: subscribe in one year.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Varishtha</a:t>
            </a:r>
            <a:r>
              <a:rPr lang="en-US" b="1" dirty="0"/>
              <a:t> Pension </a:t>
            </a:r>
            <a:r>
              <a:rPr lang="en-US" b="1" dirty="0" err="1"/>
              <a:t>Bima</a:t>
            </a:r>
            <a:r>
              <a:rPr lang="en-US" b="1" dirty="0"/>
              <a:t> Yojana (VPBY)</a:t>
            </a:r>
            <a:br>
              <a:rPr lang="en-US" b="1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Department  Fin services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792909"/>
            <a:ext cx="2317750" cy="170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771223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security </a:t>
            </a:r>
            <a:endParaRPr lang="en-US" dirty="0"/>
          </a:p>
        </p:txBody>
      </p:sp>
      <p:sp>
        <p:nvSpPr>
          <p:cNvPr id="9" name="Left-Right Arrow 8"/>
          <p:cNvSpPr/>
          <p:nvPr/>
        </p:nvSpPr>
        <p:spPr>
          <a:xfrm>
            <a:off x="263769" y="914400"/>
            <a:ext cx="5697416" cy="115179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You’ve to contribute money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82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00F6CC2-6742-4F6D-A655-4B8B17A64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700F6CC2-6742-4F6D-A655-4B8B17A643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E35B9EF-14F6-4970-B638-27615B506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E35B9EF-14F6-4970-B638-27615B506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F206C7E-503A-402A-91A3-02085E57B3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6F206C7E-503A-402A-91A3-02085E57B3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854C454-25C1-4AF6-9F16-E8472D7DF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6854C454-25C1-4AF6-9F16-E8472D7DF0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E3E0D2C-F728-495C-8B79-299BC0B00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FE3E0D2C-F728-495C-8B79-299BC0B009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40EDBD-51A2-4741-ABC3-C6D4EAE563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0A40EDBD-51A2-4741-ABC3-C6D4EAE563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-509954" y="571500"/>
          <a:ext cx="9768254" cy="6066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Rural Ministry: National Social Assistance Programme(</a:t>
            </a:r>
            <a:r>
              <a:rPr lang="en-US" sz="2400" dirty="0" err="1" smtClean="0"/>
              <a:t>NSoAP</a:t>
            </a:r>
            <a:r>
              <a:rPr lang="en-US" sz="2400" dirty="0" smtClean="0"/>
              <a:t>) for BPL [1995]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175846" y="2628900"/>
            <a:ext cx="8502162" cy="9231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846" y="3644409"/>
            <a:ext cx="8502162" cy="993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5846" y="4668714"/>
            <a:ext cx="8502162" cy="1002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5846" y="5732584"/>
            <a:ext cx="8502162" cy="9056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51531" y="729762"/>
            <a:ext cx="1292469" cy="10638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Among the 6 “Core of the core”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48CADE-0F82-42CC-943D-43F09C392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8848CADE-0F82-42CC-943D-43F09C3923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FED7F36-60D0-4656-9AD2-EA8BC0A6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2FED7F36-60D0-4656-9AD2-EA8BC0A69B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5161E2-124D-4664-8970-85F5FC26F7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5E5161E2-124D-4664-8970-85F5FC26F7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2EC6628-FB8A-4A5A-B93E-64B09C64DA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72EC6628-FB8A-4A5A-B93E-64B09C64DA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EDCE5A1-4C10-43DA-8D0A-1BD708E65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9EDCE5A1-4C10-43DA-8D0A-1BD708E652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6EFE7A-7EC9-4658-8972-FA18720957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186EFE7A-7EC9-4658-8972-FA18720957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1EE022-6FD9-4281-822B-4051B35F72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6D1EE022-6FD9-4281-822B-4051B35F72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FDF320F-CD24-44B2-909D-EF4EDE71E4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4FDF320F-CD24-44B2-909D-EF4EDE71E4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6C3D0F-8209-431C-8BAA-2AA3E3039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906C3D0F-8209-431C-8BAA-2AA3E30390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766320-68B8-400A-B72F-1891C77AA1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C6766320-68B8-400A-B72F-1891C77AA1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C07601-BBEF-411F-8E01-FC6B10D87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D8C07601-BBEF-411F-8E01-FC6B10D87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D8573D-0070-4990-85F8-8E0780177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EFD8573D-0070-4990-85F8-8E0780177B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0026AD-F71F-47F7-A080-44F9212CF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F20026AD-F71F-47F7-A080-44F9212CFC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BCA8F5A-BEE7-48FE-8D04-235B4648D3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graphicEl>
                                              <a:dgm id="{2BCA8F5A-BEE7-48FE-8D04-235B4648D3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C748E27-7554-4D24-A0DA-F47F4AD53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7C748E27-7554-4D24-A0DA-F47F4AD53B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36AC1C4-3067-4F37-A0DC-D2C3E9BBC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E36AC1C4-3067-4F37-A0DC-D2C3E9BBC7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ACA2881-9BB4-45D7-86F0-B3F461FE2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AACA2881-9BB4-45D7-86F0-B3F461FE2A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A0C4853-E45F-41E6-AB25-61AD5BFC3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graphicEl>
                                              <a:dgm id="{4A0C4853-E45F-41E6-AB25-61AD5BFC3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DF068D-1A58-42FD-AB20-8779F7799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graphicEl>
                                              <a:dgm id="{D5DF068D-1A58-42FD-AB20-8779F7799B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ECE94B-8103-4338-AE28-34A50C4D5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graphicEl>
                                              <a:dgm id="{CFECE94B-8103-4338-AE28-34A50C4D5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F3C6B81-2701-4760-8526-3A4D10EA9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graphicEl>
                                              <a:dgm id="{AF3C6B81-2701-4760-8526-3A4D10EA97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7A6522-6481-4393-A98A-98DC7C201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graphicEl>
                                              <a:dgm id="{267A6522-6481-4393-A98A-98DC7C201D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A4BD62-F677-4B62-AD50-5CDAA7BB4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graphicEl>
                                              <a:dgm id="{11A4BD62-F677-4B62-AD50-5CDAA7BB4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23505D-DE2A-4F36-B185-419F2A37CA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graphicEl>
                                              <a:dgm id="{4423505D-DE2A-4F36-B185-419F2A37CA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6B725C4-4BFB-4D9B-9B76-8805113F3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graphicEl>
                                              <a:dgm id="{D6B725C4-4BFB-4D9B-9B76-8805113F36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2CFC10-44EC-4430-BD22-F8F4CCC99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graphicEl>
                                              <a:dgm id="{832CFC10-44EC-4430-BD22-F8F4CCC997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7791147-FE87-40D0-B39B-DF07BBE86E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dgm id="{97791147-FE87-40D0-B39B-DF07BBE86E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AFB50E-2FCD-4BAC-8C80-6D3AFFF46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>
                                            <p:graphicEl>
                                              <a:dgm id="{F2AFB50E-2FCD-4BAC-8C80-6D3AFFF46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988F59-0845-4CFE-8419-B12749282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>
                                            <p:graphicEl>
                                              <a:dgm id="{12988F59-0845-4CFE-8419-B127492821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DEB6BEB-2C15-415F-83A8-331CB5EFDA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>
                                            <p:graphicEl>
                                              <a:dgm id="{9DEB6BEB-2C15-415F-83A8-331CB5EFDA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0FE5C57-BC55-4D03-AABD-43F92DDBF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>
                                            <p:graphicEl>
                                              <a:dgm id="{10FE5C57-BC55-4D03-AABD-43F92DDBF6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28C75F2-665C-4774-9183-B51448E5AA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>
                                            <p:graphicEl>
                                              <a:dgm id="{228C75F2-665C-4774-9183-B51448E5AA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B8576E-5CF6-4245-B426-F45D6205E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>
                                            <p:graphicEl>
                                              <a:dgm id="{23B8576E-5CF6-4245-B426-F45D6205E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AtOnce"/>
        </p:bldSub>
      </p:bldGraphic>
      <p:bldP spid="2" grpId="0" animBg="1"/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860" r="13142" b="32699"/>
          <a:stretch/>
        </p:blipFill>
        <p:spPr>
          <a:xfrm>
            <a:off x="-29029" y="43544"/>
            <a:ext cx="9144000" cy="6821714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5408208"/>
              </p:ext>
            </p:extLst>
          </p:nvPr>
        </p:nvGraphicFramePr>
        <p:xfrm>
          <a:off x="-213474" y="845827"/>
          <a:ext cx="8797925" cy="637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Financial inclusion | </a:t>
            </a:r>
            <a:r>
              <a:rPr lang="hi-IN" dirty="0" smtClean="0"/>
              <a:t>वित्तीय समोवेशन</a:t>
            </a:r>
            <a:r>
              <a:rPr lang="en-US" dirty="0" smtClean="0"/>
              <a:t>: 4 Pillars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97" y="2639599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5" y="2639599"/>
            <a:ext cx="1190791" cy="1190791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1459523" y="6286500"/>
            <a:ext cx="5838092" cy="57875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“Social Security”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28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security =Protecting worker &amp; his family,</a:t>
            </a:r>
            <a:br>
              <a:rPr lang="en-US" dirty="0" smtClean="0"/>
            </a:br>
            <a:r>
              <a:rPr lang="en-US" u="sng" dirty="0" smtClean="0"/>
              <a:t>against health and work </a:t>
            </a:r>
            <a:r>
              <a:rPr lang="en-US" dirty="0" smtClean="0"/>
              <a:t>related eventualities.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55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Insurance as a “sector” already covered. 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29202690"/>
              </p:ext>
            </p:extLst>
          </p:nvPr>
        </p:nvGraphicFramePr>
        <p:xfrm>
          <a:off x="731521" y="1097281"/>
          <a:ext cx="7751079" cy="207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-61546" y="2953237"/>
            <a:ext cx="9214338" cy="3798277"/>
            <a:chOff x="-61546" y="2953237"/>
            <a:chExt cx="9214338" cy="3798277"/>
          </a:xfrm>
        </p:grpSpPr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979587496"/>
                </p:ext>
              </p:extLst>
            </p:nvPr>
          </p:nvGraphicFramePr>
          <p:xfrm>
            <a:off x="-61546" y="2953237"/>
            <a:ext cx="9214338" cy="379827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Left-Right Arrow 10"/>
            <p:cNvSpPr/>
            <p:nvPr/>
          </p:nvSpPr>
          <p:spPr>
            <a:xfrm>
              <a:off x="3138853" y="4560944"/>
              <a:ext cx="4448908" cy="560086"/>
            </a:xfrm>
            <a:prstGeom prst="left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pc="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ESIC</a:t>
              </a:r>
              <a:endParaRPr lang="en-US" sz="2400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998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C9A6552-AF2A-4047-8969-210A4F46D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C9A6552-AF2A-4047-8969-210A4F46D4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DF593E-9719-4820-8C4C-384018308B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C3DF593E-9719-4820-8C4C-384018308B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8E5DAA-2BD0-4E67-855E-37BA69688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C08E5DAA-2BD0-4E67-855E-37BA696883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91158A-1CAB-4B6C-BA0A-CF06A6260F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AF91158A-1CAB-4B6C-BA0A-CF06A6260F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BE6091-7A71-4778-BDC4-C31E642CA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D3BE6091-7A71-4778-BDC4-C31E642CA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89C071D-2E28-466E-8D09-0C77FB04F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989C071D-2E28-466E-8D09-0C77FB04F5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1F8E1C-CA17-4906-A033-7195334D9E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C91F8E1C-CA17-4906-A033-7195334D9E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1884: Postal life </a:t>
            </a:r>
            <a:r>
              <a:rPr lang="en-US" dirty="0" smtClean="0">
                <a:effectLst/>
              </a:rPr>
              <a:t>insurance for employees -&gt; rural PLI for all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761" y="4649113"/>
            <a:ext cx="1672701" cy="2281874"/>
          </a:xfrm>
          <a:prstGeom prst="rect">
            <a:avLst/>
          </a:prstGeom>
        </p:spPr>
      </p:pic>
      <p:sp>
        <p:nvSpPr>
          <p:cNvPr id="2" name="Pentagon 1"/>
          <p:cNvSpPr/>
          <p:nvPr/>
        </p:nvSpPr>
        <p:spPr>
          <a:xfrm>
            <a:off x="1314994" y="5809744"/>
            <a:ext cx="7980868" cy="107379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+ UTI </a:t>
            </a:r>
            <a:r>
              <a:rPr lang="en-US" sz="2400" dirty="0"/>
              <a:t>MF, Money transfer, post office savings bank, post office small savings </a:t>
            </a:r>
            <a:r>
              <a:rPr lang="en-US" sz="2400" dirty="0" smtClean="0"/>
              <a:t>schemes, Payment bank in 2017 </a:t>
            </a:r>
            <a:r>
              <a:rPr lang="en-US" sz="2400" dirty="0" smtClean="0">
                <a:hlinkClick r:id="rId8"/>
              </a:rPr>
              <a:t>&lt;LINK&gt;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597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DBD3139-574B-4863-89EC-A5ADA8029A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9DBD3139-574B-4863-89EC-A5ADA8029A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9CC03C8-A24C-48FA-B9D8-DF101FEF8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F9CC03C8-A24C-48FA-B9D8-DF101FEF8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12F52CC-FE5A-419F-9E38-E6A4A6FF4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dgm id="{012F52CC-FE5A-419F-9E38-E6A4A6FF45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08E343E-752B-446D-AF98-FA447A3D9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graphicEl>
                                              <a:dgm id="{708E343E-752B-446D-AF98-FA447A3D9A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2015: Dept of Financial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57" y="1525219"/>
            <a:ext cx="3120524" cy="2793958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2973897" y="795523"/>
            <a:ext cx="2277611" cy="922789"/>
          </a:xfrm>
          <a:prstGeom prst="wedgeRectCallout">
            <a:avLst>
              <a:gd name="adj1" fmla="val -44815"/>
              <a:gd name="adj2" fmla="val 7704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Apply: 18-50 age</a:t>
            </a:r>
            <a:endParaRPr lang="en-US" sz="2400" dirty="0"/>
          </a:p>
        </p:txBody>
      </p:sp>
      <p:sp>
        <p:nvSpPr>
          <p:cNvPr id="10" name="Pentagon 9"/>
          <p:cNvSpPr/>
          <p:nvPr/>
        </p:nvSpPr>
        <p:spPr>
          <a:xfrm rot="2578013">
            <a:off x="3546416" y="4028397"/>
            <a:ext cx="2921112" cy="82399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LIC &amp; even </a:t>
            </a:r>
            <a:r>
              <a:rPr lang="en-US" sz="2800" dirty="0" err="1" smtClean="0"/>
              <a:t>pvt</a:t>
            </a:r>
            <a:r>
              <a:rPr lang="en-US" sz="2800" dirty="0" smtClean="0"/>
              <a:t> Life insurance cos also.</a:t>
            </a:r>
            <a:endParaRPr lang="en-US" sz="2800" dirty="0"/>
          </a:p>
        </p:txBody>
      </p:sp>
      <p:sp>
        <p:nvSpPr>
          <p:cNvPr id="11" name="Left Arrow 10"/>
          <p:cNvSpPr/>
          <p:nvPr/>
        </p:nvSpPr>
        <p:spPr>
          <a:xfrm rot="2568326">
            <a:off x="1785624" y="4647501"/>
            <a:ext cx="2407641" cy="1199626"/>
          </a:xfrm>
          <a:prstGeom prst="leftArrow">
            <a:avLst>
              <a:gd name="adj1" fmla="val 71665"/>
              <a:gd name="adj2" fmla="val 382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Any type of death within year= 2 lakh.</a:t>
            </a:r>
            <a:endParaRPr lang="en-US" sz="2000" dirty="0"/>
          </a:p>
        </p:txBody>
      </p:sp>
      <p:sp>
        <p:nvSpPr>
          <p:cNvPr id="12" name="Curved Right Arrow 11"/>
          <p:cNvSpPr/>
          <p:nvPr/>
        </p:nvSpPr>
        <p:spPr>
          <a:xfrm rot="4264461">
            <a:off x="1470606" y="444428"/>
            <a:ext cx="784263" cy="19307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677699" y="2599591"/>
            <a:ext cx="3447875" cy="2269607"/>
            <a:chOff x="5677699" y="2599591"/>
            <a:chExt cx="3447875" cy="2269607"/>
          </a:xfrm>
        </p:grpSpPr>
        <p:sp>
          <p:nvSpPr>
            <p:cNvPr id="6" name="Rectangle 5"/>
            <p:cNvSpPr/>
            <p:nvPr/>
          </p:nvSpPr>
          <p:spPr>
            <a:xfrm>
              <a:off x="5677699" y="2599591"/>
              <a:ext cx="3447875" cy="9292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/>
                <a:t>Premium: Annual Rs.330/- per person. bank </a:t>
              </a:r>
              <a:r>
                <a:rPr lang="en-US" sz="2400" dirty="0" err="1" smtClean="0"/>
                <a:t>autodebit</a:t>
              </a:r>
              <a:r>
                <a:rPr lang="en-US" sz="2400" dirty="0" smtClean="0"/>
                <a:t>.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62015" y="3494106"/>
              <a:ext cx="2863559" cy="13750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+ 11 bank’s charge</a:t>
              </a:r>
            </a:p>
            <a:p>
              <a:r>
                <a:rPr lang="en-US" dirty="0" smtClean="0"/>
                <a:t>+ 20 to BCA/Agent</a:t>
              </a:r>
            </a:p>
            <a:p>
              <a:r>
                <a:rPr lang="en-US" dirty="0" smtClean="0"/>
                <a:t>+ 289 to life insurance company</a:t>
              </a:r>
            </a:p>
            <a:p>
              <a:r>
                <a:rPr lang="en-US" dirty="0" smtClean="0"/>
                <a:t>=330</a:t>
              </a:r>
              <a:endParaRPr lang="en-US" dirty="0"/>
            </a:p>
          </p:txBody>
        </p:sp>
      </p:grpSp>
      <p:sp>
        <p:nvSpPr>
          <p:cNvPr id="16" name="Horizontal Scroll 15"/>
          <p:cNvSpPr/>
          <p:nvPr/>
        </p:nvSpPr>
        <p:spPr>
          <a:xfrm>
            <a:off x="4416827" y="6218059"/>
            <a:ext cx="4796549" cy="827613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NRI eligible but payment in rupee currency only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2283" y="639034"/>
            <a:ext cx="3891093" cy="10679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530418">
            <a:off x="3030008" y="4248072"/>
            <a:ext cx="1939731" cy="10587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22283" y="1706970"/>
            <a:ext cx="3821717" cy="7836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1 year </a:t>
            </a:r>
            <a:r>
              <a:rPr lang="en-US" sz="2000" dirty="0" smtClean="0"/>
              <a:t>“term life” </a:t>
            </a:r>
            <a:r>
              <a:rPr lang="en-US" sz="2000" dirty="0"/>
              <a:t>insurance </a:t>
            </a:r>
            <a:endParaRPr lang="en-US" sz="2000" dirty="0" smtClean="0"/>
          </a:p>
          <a:p>
            <a:r>
              <a:rPr lang="en-US" sz="2000" dirty="0" smtClean="0"/>
              <a:t>Term insurance= no </a:t>
            </a:r>
            <a:r>
              <a:rPr lang="en-US" sz="2000" dirty="0"/>
              <a:t>death, no </a:t>
            </a:r>
            <a:r>
              <a:rPr lang="en-US" sz="2000" dirty="0" smtClean="0"/>
              <a:t>money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7275" y="4723455"/>
            <a:ext cx="1988993" cy="16403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359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2015: Dept of Financial Services</a:t>
            </a:r>
            <a:endParaRPr lang="en-US" dirty="0"/>
          </a:p>
        </p:txBody>
      </p:sp>
      <p:sp>
        <p:nvSpPr>
          <p:cNvPr id="12" name="Curved Right Arrow 11"/>
          <p:cNvSpPr/>
          <p:nvPr/>
        </p:nvSpPr>
        <p:spPr>
          <a:xfrm rot="4264461">
            <a:off x="1470606" y="444428"/>
            <a:ext cx="784263" cy="19307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897461" y="1151016"/>
            <a:ext cx="3246539" cy="3236530"/>
            <a:chOff x="5897461" y="1151016"/>
            <a:chExt cx="3246539" cy="3236530"/>
          </a:xfrm>
        </p:grpSpPr>
        <p:sp>
          <p:nvSpPr>
            <p:cNvPr id="6" name="Rectangle 5"/>
            <p:cNvSpPr/>
            <p:nvPr/>
          </p:nvSpPr>
          <p:spPr>
            <a:xfrm>
              <a:off x="5897461" y="1151016"/>
              <a:ext cx="3246539" cy="2097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/>
                <a:t>1 year term accident cum death cover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/>
                <a:t>Annual Rs.12/- per person. bank </a:t>
              </a:r>
              <a:r>
                <a:rPr lang="en-US" sz="2400" dirty="0" err="1" smtClean="0"/>
                <a:t>autodebit</a:t>
              </a:r>
              <a:r>
                <a:rPr lang="en-US" sz="2400" dirty="0" smtClean="0"/>
                <a:t>.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80441" y="3012454"/>
              <a:ext cx="2863559" cy="13750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+ 1 bank’s charge</a:t>
              </a:r>
            </a:p>
            <a:p>
              <a:r>
                <a:rPr lang="en-US" dirty="0" smtClean="0"/>
                <a:t>+ 1 to BCA/Agent</a:t>
              </a:r>
            </a:p>
            <a:p>
              <a:r>
                <a:rPr lang="en-US" dirty="0" smtClean="0"/>
                <a:t>+ 10 to GENERAL company</a:t>
              </a:r>
            </a:p>
            <a:p>
              <a:r>
                <a:rPr lang="en-US" dirty="0" smtClean="0"/>
                <a:t>=12</a:t>
              </a:r>
              <a:endParaRPr lang="en-US" dirty="0"/>
            </a:p>
          </p:txBody>
        </p:sp>
      </p:grpSp>
      <p:sp>
        <p:nvSpPr>
          <p:cNvPr id="16" name="Horizontal Scroll 15"/>
          <p:cNvSpPr/>
          <p:nvPr/>
        </p:nvSpPr>
        <p:spPr>
          <a:xfrm>
            <a:off x="4347451" y="6152942"/>
            <a:ext cx="4796549" cy="82761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NRI eligible but payment in rupee currency only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070" y="12419"/>
            <a:ext cx="3447926" cy="11438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3916" y="1579012"/>
            <a:ext cx="2268337" cy="16694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57" y="1525219"/>
            <a:ext cx="3120524" cy="2793958"/>
          </a:xfrm>
          <a:prstGeom prst="rect">
            <a:avLst/>
          </a:prstGeom>
        </p:spPr>
      </p:pic>
      <p:sp>
        <p:nvSpPr>
          <p:cNvPr id="10" name="Pentagon 9"/>
          <p:cNvSpPr/>
          <p:nvPr/>
        </p:nvSpPr>
        <p:spPr>
          <a:xfrm rot="2578013">
            <a:off x="3733573" y="3720267"/>
            <a:ext cx="3340992" cy="82399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4 pub &amp; even </a:t>
            </a:r>
            <a:r>
              <a:rPr lang="en-US" sz="2800" dirty="0" err="1" smtClean="0"/>
              <a:t>pvt</a:t>
            </a:r>
            <a:r>
              <a:rPr lang="en-US" sz="2800" dirty="0" smtClean="0"/>
              <a:t> Gen. insurance cos also.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019" y="4319177"/>
            <a:ext cx="1714019" cy="17140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7275" y="4723455"/>
            <a:ext cx="1988993" cy="1640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Rectangular Callout 8"/>
          <p:cNvSpPr/>
          <p:nvPr/>
        </p:nvSpPr>
        <p:spPr>
          <a:xfrm>
            <a:off x="2973897" y="795524"/>
            <a:ext cx="2643131" cy="729696"/>
          </a:xfrm>
          <a:prstGeom prst="wedgeRectCallout">
            <a:avLst>
              <a:gd name="adj1" fmla="val -45474"/>
              <a:gd name="adj2" fmla="val 120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Apply: 18-70 age</a:t>
            </a:r>
          </a:p>
          <a:p>
            <a:pPr algn="ctr"/>
            <a:r>
              <a:rPr lang="en-US" sz="2400" dirty="0"/>
              <a:t>Health Certi not req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466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5" y="0"/>
            <a:ext cx="4991099" cy="3743325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01199000"/>
              </p:ext>
            </p:extLst>
          </p:nvPr>
        </p:nvGraphicFramePr>
        <p:xfrm>
          <a:off x="246185" y="2910253"/>
          <a:ext cx="8773990" cy="3851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5354515" y="123092"/>
            <a:ext cx="3182816" cy="2268416"/>
          </a:xfrm>
          <a:prstGeom prst="wedgeRectCallout">
            <a:avLst>
              <a:gd name="adj1" fmla="val -61717"/>
              <a:gd name="adj2" fmla="val -35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“SU” = </a:t>
            </a:r>
            <a:r>
              <a:rPr lang="en-US" sz="3200" strike="sngStrike" dirty="0" smtClean="0"/>
              <a:t>Suicide</a:t>
            </a:r>
          </a:p>
          <a:p>
            <a:pPr algn="ctr"/>
            <a:r>
              <a:rPr lang="en-US" sz="3200" dirty="0" smtClean="0"/>
              <a:t>JJ: in any case if “</a:t>
            </a:r>
            <a:r>
              <a:rPr lang="en-US" sz="3200" dirty="0" err="1" smtClean="0"/>
              <a:t>Jeevan</a:t>
            </a:r>
            <a:r>
              <a:rPr lang="en-US" sz="3200" dirty="0" smtClean="0"/>
              <a:t>” Jyoti gone, then $$</a:t>
            </a:r>
            <a:r>
              <a:rPr lang="en-US" sz="3200" strike="sngStrike" dirty="0" smtClean="0"/>
              <a:t> </a:t>
            </a:r>
            <a:endParaRPr lang="en-US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312780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422595-E3C0-456B-9DDC-2D3998242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C422595-E3C0-456B-9DDC-2D3998242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5BAE6A-BDD4-45BE-BF29-2C37E26D9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55BAE6A-BDD4-45BE-BF29-2C37E26D9E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E79673-AE75-4632-BFF3-59F22A5D2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DE79673-AE75-4632-BFF3-59F22A5D2A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59C6C4-FBC1-405B-85F0-EEDBC4E69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659C6C4-FBC1-405B-85F0-EEDBC4E69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Unorganized workers “group insurance”: </a:t>
            </a:r>
            <a:r>
              <a:rPr lang="en-US" sz="2400" dirty="0" err="1" smtClean="0"/>
              <a:t>Janshree</a:t>
            </a:r>
            <a:r>
              <a:rPr lang="en-US" sz="2400" dirty="0" smtClean="0"/>
              <a:t> </a:t>
            </a:r>
            <a:r>
              <a:rPr lang="en-US" sz="2400" dirty="0" err="1" smtClean="0"/>
              <a:t>Bima</a:t>
            </a:r>
            <a:r>
              <a:rPr lang="en-US" sz="2400" dirty="0" smtClean="0"/>
              <a:t> Yojana (2000)</a:t>
            </a:r>
            <a:br>
              <a:rPr lang="en-US" sz="2400" dirty="0" smtClean="0"/>
            </a:br>
            <a:r>
              <a:rPr lang="en-US" sz="2400" dirty="0" smtClean="0"/>
              <a:t>30k to 75k on death / disability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47" y="880844"/>
            <a:ext cx="5550901" cy="53133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14239" y="981512"/>
            <a:ext cx="3011647" cy="156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18-59 age group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BPL 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Marginally APL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4238" y="2727853"/>
            <a:ext cx="3011647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Shiksha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Sahayog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Yojana (SSY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scholarship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addon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Rs. 100 monthly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14238" y="4742642"/>
            <a:ext cx="3011647" cy="1711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all this merged into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Aam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Bima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Yojana (LIC) from 2015. </a:t>
            </a:r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“FREE”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2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9244"/>
            <a:ext cx="9144000" cy="701675"/>
          </a:xfrm>
        </p:spPr>
        <p:txBody>
          <a:bodyPr/>
          <a:lstStyle/>
          <a:p>
            <a:r>
              <a:rPr lang="en-US" dirty="0" smtClean="0"/>
              <a:t>will “</a:t>
            </a:r>
            <a:r>
              <a:rPr lang="en-US" dirty="0" err="1" smtClean="0"/>
              <a:t>aam</a:t>
            </a:r>
            <a:r>
              <a:rPr lang="en-US" dirty="0" smtClean="0"/>
              <a:t> </a:t>
            </a:r>
            <a:r>
              <a:rPr lang="en-US" dirty="0" err="1" smtClean="0"/>
              <a:t>Aadmi</a:t>
            </a:r>
            <a:r>
              <a:rPr lang="en-US" dirty="0" smtClean="0"/>
              <a:t>” be removed / merged with SB someday?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9542"/>
            <a:ext cx="9144000" cy="1883742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-70338" y="2443284"/>
          <a:ext cx="9214338" cy="3798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Left-Right Arrow 4"/>
          <p:cNvSpPr/>
          <p:nvPr/>
        </p:nvSpPr>
        <p:spPr>
          <a:xfrm>
            <a:off x="3147646" y="4126214"/>
            <a:ext cx="4448908" cy="560086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ESIC&lt;self-study&gt;</a:t>
            </a:r>
            <a:endParaRPr lang="en-US" sz="24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Left-Right Arrow 5"/>
          <p:cNvSpPr/>
          <p:nvPr/>
        </p:nvSpPr>
        <p:spPr>
          <a:xfrm rot="2229178">
            <a:off x="1380393" y="5072635"/>
            <a:ext cx="2118947" cy="1274885"/>
          </a:xfrm>
          <a:prstGeom prst="left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Jan Suraksha Yojana</a:t>
            </a:r>
            <a:endParaRPr lang="en-US" dirty="0"/>
          </a:p>
        </p:txBody>
      </p:sp>
      <p:sp>
        <p:nvSpPr>
          <p:cNvPr id="7" name="Left-Right Arrow 6"/>
          <p:cNvSpPr/>
          <p:nvPr/>
        </p:nvSpPr>
        <p:spPr>
          <a:xfrm>
            <a:off x="4624754" y="6119446"/>
            <a:ext cx="2971800" cy="50995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600" dirty="0" smtClean="0"/>
              <a:t>Free for BPL</a:t>
            </a:r>
            <a:endParaRPr lang="en-US" sz="2000" spc="600" dirty="0"/>
          </a:p>
        </p:txBody>
      </p:sp>
    </p:spTree>
    <p:extLst>
      <p:ext uri="{BB962C8B-B14F-4D97-AF65-F5344CB8AC3E}">
        <p14:creationId xmlns:p14="http://schemas.microsoft.com/office/powerpoint/2010/main" val="211962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7B38B67-2C17-4E44-8976-7EE08A8984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A7B38B67-2C17-4E44-8976-7EE08A8984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62DD792-475D-4C50-91B2-9EA44FEDBB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162DD792-475D-4C50-91B2-9EA44FEDBB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3FA79F-A352-4BE9-9A6A-8E80C5BA8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003FA79F-A352-4BE9-9A6A-8E80C5BA8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021B9BE-8272-4665-8FCC-6D56C39A78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B021B9BE-8272-4665-8FCC-6D56C39A78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329D59-069D-4A97-B25B-04ED424F9A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F8329D59-069D-4A97-B25B-04ED424F9A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F26ED5A-A3CE-4E62-B207-019E079DD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6F26ED5A-A3CE-4E62-B207-019E079DD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E3A21F1-602F-4DB8-8089-DB97229AA4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AE3A21F1-602F-4DB8-8089-DB97229AA4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19183F0-719B-4B13-972F-57FF36431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A19183F0-719B-4B13-972F-57FF36431E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E27F15-4D23-40A1-B736-2AE65CE5AC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D5E27F15-4D23-40A1-B736-2AE65CE5AC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5D9CE82-C363-4757-94FE-81EE1C9A4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45D9CE82-C363-4757-94FE-81EE1C9A4A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5FDFC6-B0CD-4F48-9047-135DC99FE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graphicEl>
                                              <a:dgm id="{1F5FDFC6-B0CD-4F48-9047-135DC99FE2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0FADBA0-FBE8-46D7-BBC6-C2068944F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graphicEl>
                                              <a:dgm id="{20FADBA0-FBE8-46D7-BBC6-C2068944F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Rashtriya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Swasthya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Bima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Yojana -</a:t>
            </a:r>
            <a:r>
              <a:rPr lang="en-US" dirty="0" smtClean="0"/>
              <a:t>Universal health insurance scheme 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-447675" y="5143816"/>
          <a:ext cx="6381750" cy="1873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3424" y="930661"/>
            <a:ext cx="5781468" cy="457663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567360" y="911439"/>
            <a:ext cx="3176589" cy="1252352"/>
          </a:xfrm>
          <a:prstGeom prst="wedgeRectCallout">
            <a:avLst>
              <a:gd name="adj1" fmla="val -69878"/>
              <a:gd name="adj2" fmla="val 11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Only 1 time Registration Rs.30</a:t>
            </a:r>
          </a:p>
          <a:p>
            <a:pPr algn="ctr"/>
            <a:r>
              <a:rPr lang="en-US" sz="2400" dirty="0" smtClean="0"/>
              <a:t>No premium. Govt bears it.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143294" y="2241526"/>
            <a:ext cx="4000706" cy="4483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30k for medical treatment [smartcard, cashless].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even existing ailment, even private hospital.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25k for accidental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Breadwinner dies: Rs.50 x 15 days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6675" y="911439"/>
            <a:ext cx="5500686" cy="364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Only BPL [</a:t>
            </a:r>
            <a:r>
              <a:rPr lang="en-US" sz="2000" dirty="0" err="1" smtClean="0"/>
              <a:t>upto</a:t>
            </a:r>
            <a:r>
              <a:rPr lang="en-US" sz="2000" dirty="0" smtClean="0"/>
              <a:t> 5 people in a family, NO AGE LIMIT]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701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0" y="615919"/>
            <a:ext cx="7914286" cy="2904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Niramya</a:t>
            </a:r>
            <a:r>
              <a:rPr lang="en-US" dirty="0" smtClean="0"/>
              <a:t> Health insurance for </a:t>
            </a:r>
            <a:r>
              <a:rPr lang="en-US" dirty="0" err="1" smtClean="0"/>
              <a:t>PwD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77819" y="3376247"/>
          <a:ext cx="8182708" cy="2858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31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C5D99B-B787-4B5B-B734-B7AC6F4D09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6C5D99B-B787-4B5B-B734-B7AC6F4D09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9BD1C8-F623-41C8-9EE0-6CF974AAB4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B89BD1C8-F623-41C8-9EE0-6CF974AAB4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BA51A1-EF25-4C8C-92AB-3B3701EEE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81BA51A1-EF25-4C8C-92AB-3B3701EEE9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66F150-1EF0-4D56-994A-EC44F364A0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B866F150-1EF0-4D56-994A-EC44F364A0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2576" y="4243331"/>
            <a:ext cx="2314898" cy="80021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Gone </a:t>
            </a:r>
            <a:r>
              <a:rPr lang="en-US" strike="sngStrike" dirty="0"/>
              <a:t>National Agricultural Insurance Scheme and Modified NAIS</a:t>
            </a:r>
          </a:p>
          <a:p>
            <a:r>
              <a:rPr lang="en-US" dirty="0"/>
              <a:t>Against natural </a:t>
            </a:r>
            <a:r>
              <a:rPr lang="en-US" dirty="0" smtClean="0"/>
              <a:t>calamities </a:t>
            </a:r>
            <a:r>
              <a:rPr lang="en-US" dirty="0" smtClean="0">
                <a:solidFill>
                  <a:srgbClr val="FFC000"/>
                </a:solidFill>
              </a:rPr>
              <a:t>before, during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C000"/>
                </a:solidFill>
              </a:rPr>
              <a:t>after</a:t>
            </a:r>
            <a:r>
              <a:rPr lang="en-US" dirty="0" smtClean="0"/>
              <a:t> harvest.</a:t>
            </a:r>
            <a:endParaRPr lang="en-US" dirty="0"/>
          </a:p>
          <a:p>
            <a:r>
              <a:rPr lang="en-US" dirty="0"/>
              <a:t>Remote sensing, smart phone, DBT for payment; Gujarat: only </a:t>
            </a:r>
            <a:r>
              <a:rPr lang="en-US" dirty="0" smtClean="0"/>
              <a:t>e-portal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PM Fasal Bima Yojana 2016, Jan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Scheme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14426646"/>
              </p:ext>
            </p:extLst>
          </p:nvPr>
        </p:nvGraphicFramePr>
        <p:xfrm>
          <a:off x="0" y="4395831"/>
          <a:ext cx="7133439" cy="218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-Right Arrow 2"/>
          <p:cNvSpPr/>
          <p:nvPr/>
        </p:nvSpPr>
        <p:spPr>
          <a:xfrm rot="549445">
            <a:off x="1054216" y="5872280"/>
            <a:ext cx="5025005" cy="872454"/>
          </a:xfrm>
          <a:prstGeom prst="left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Total insurance premium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643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C70446-7F73-4889-9007-BD8D4C08BD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CC70446-7F73-4889-9007-BD8D4C08BD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BE78EC-76D6-414B-B0AF-FA6ED9E1C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8BBE78EC-76D6-414B-B0AF-FA6ED9E1C1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AC3BF47-E5BD-461B-B0ED-7062C053F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FAC3BF47-E5BD-461B-B0ED-7062C053F2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E13736A-3512-4E97-BD69-EE32C953E5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0E13736A-3512-4E97-BD69-EE32C953E5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B9981AA-149C-4CAD-9945-51B2138F6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7B9981AA-149C-4CAD-9945-51B2138F6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1A880BB-F141-4C27-ACAE-BF7351D82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11A880BB-F141-4C27-ACAE-BF7351D825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2114" y="3124200"/>
            <a:ext cx="2195821" cy="30384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Born in Bengal, economist</a:t>
            </a:r>
          </a:p>
          <a:p>
            <a:r>
              <a:rPr lang="en-US" dirty="0" smtClean="0"/>
              <a:t>1942: Report- social insurance</a:t>
            </a:r>
          </a:p>
          <a:p>
            <a:r>
              <a:rPr lang="en-US" dirty="0" smtClean="0"/>
              <a:t>1945: </a:t>
            </a:r>
            <a:r>
              <a:rPr lang="en-US" dirty="0" smtClean="0">
                <a:solidFill>
                  <a:srgbClr val="FFC000"/>
                </a:solidFill>
              </a:rPr>
              <a:t>PM Clement Attlee </a:t>
            </a:r>
            <a:r>
              <a:rPr lang="en-US" dirty="0" smtClean="0"/>
              <a:t>(Labour) replaced PM Winston Churchill (Conservative)</a:t>
            </a:r>
          </a:p>
          <a:p>
            <a:r>
              <a:rPr lang="en-US" dirty="0" smtClean="0"/>
              <a:t>Attlee promised to implement </a:t>
            </a:r>
            <a:r>
              <a:rPr lang="en-US" dirty="0" err="1" smtClean="0"/>
              <a:t>Beveridge</a:t>
            </a:r>
            <a:r>
              <a:rPr lang="en-US" dirty="0" smtClean="0"/>
              <a:t> report- </a:t>
            </a:r>
            <a:r>
              <a:rPr lang="en-US" dirty="0"/>
              <a:t>Social security from cradle to </a:t>
            </a:r>
            <a:r>
              <a:rPr lang="en-US" dirty="0" smtClean="0"/>
              <a:t>grave; Free </a:t>
            </a:r>
            <a:r>
              <a:rPr lang="en-US" dirty="0"/>
              <a:t>medical treatment to </a:t>
            </a:r>
            <a:r>
              <a:rPr lang="en-US" dirty="0" smtClean="0"/>
              <a:t>all.</a:t>
            </a:r>
            <a:endParaRPr lang="en-US" dirty="0"/>
          </a:p>
          <a:p>
            <a:r>
              <a:rPr lang="en-US" dirty="0" err="1">
                <a:solidFill>
                  <a:srgbClr val="FFC000"/>
                </a:solidFill>
              </a:rPr>
              <a:t>Prof.B.P.Adarkar</a:t>
            </a:r>
            <a:r>
              <a:rPr lang="en-US" dirty="0"/>
              <a:t> -&gt; 1</a:t>
            </a:r>
            <a:r>
              <a:rPr lang="en-US" baseline="30000" dirty="0"/>
              <a:t>st</a:t>
            </a:r>
            <a:r>
              <a:rPr lang="en-US" dirty="0"/>
              <a:t> Social security  scheme in 1944</a:t>
            </a:r>
          </a:p>
          <a:p>
            <a:r>
              <a:rPr lang="en-US" dirty="0" err="1">
                <a:solidFill>
                  <a:srgbClr val="FFC000"/>
                </a:solidFill>
              </a:rPr>
              <a:t>Sardar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Patel </a:t>
            </a:r>
            <a:r>
              <a:rPr lang="en-US" dirty="0" smtClean="0"/>
              <a:t>nicknamed </a:t>
            </a:r>
            <a:r>
              <a:rPr lang="en-US" dirty="0"/>
              <a:t>him “</a:t>
            </a:r>
            <a:r>
              <a:rPr lang="en-US" dirty="0" err="1"/>
              <a:t>Chhota</a:t>
            </a:r>
            <a:r>
              <a:rPr lang="en-US" dirty="0"/>
              <a:t> Beveridge</a:t>
            </a:r>
            <a:r>
              <a:rPr lang="en-US" dirty="0" smtClean="0"/>
              <a:t>”.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William </a:t>
            </a:r>
            <a:r>
              <a:rPr lang="en-US" dirty="0" err="1" smtClean="0"/>
              <a:t>Beveridge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(1879-1963)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SS</a:t>
            </a:r>
            <a:endParaRPr lang="en-US" dirty="0"/>
          </a:p>
        </p:txBody>
      </p:sp>
      <p:sp>
        <p:nvSpPr>
          <p:cNvPr id="2" name="Pentagon 1"/>
          <p:cNvSpPr/>
          <p:nvPr/>
        </p:nvSpPr>
        <p:spPr>
          <a:xfrm>
            <a:off x="3749879" y="6006517"/>
            <a:ext cx="5168056" cy="738231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Self study for EPFO exam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6871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PMFBY ► Agri Min </a:t>
            </a:r>
            <a:r>
              <a:rPr lang="en-US" dirty="0" smtClean="0"/>
              <a:t>► where does the premium go?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8" y="914400"/>
            <a:ext cx="1180795" cy="11807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7" y="2814333"/>
            <a:ext cx="1180795" cy="1180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7" y="4833143"/>
            <a:ext cx="1180795" cy="11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UPSC prelim CSAT 2016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96. With reference to ‘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Pradhan Mantri </a:t>
            </a:r>
            <a:r>
              <a:rPr lang="en-US" sz="36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Fasal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Bima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Yojana</a:t>
            </a:r>
            <a:r>
              <a:rPr lang="en-US" sz="3600" b="1" dirty="0"/>
              <a:t>', consider the following statements: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Under </a:t>
            </a:r>
            <a:r>
              <a:rPr lang="en-US" sz="3600" dirty="0"/>
              <a:t>this scheme, farmers will have to pay a </a:t>
            </a:r>
            <a:r>
              <a:rPr lang="en-US" sz="3600" dirty="0">
                <a:solidFill>
                  <a:srgbClr val="FFC000"/>
                </a:solidFill>
              </a:rPr>
              <a:t>uniform premium of </a:t>
            </a:r>
            <a:r>
              <a:rPr lang="en-US" sz="3600" dirty="0" smtClean="0">
                <a:solidFill>
                  <a:srgbClr val="FFC000"/>
                </a:solidFill>
              </a:rPr>
              <a:t>2% for </a:t>
            </a:r>
            <a:r>
              <a:rPr lang="en-US" sz="3600" dirty="0">
                <a:solidFill>
                  <a:srgbClr val="FFC000"/>
                </a:solidFill>
              </a:rPr>
              <a:t>any crop </a:t>
            </a:r>
            <a:r>
              <a:rPr lang="en-US" sz="3600" dirty="0"/>
              <a:t>they cultivate in any season of the year</a:t>
            </a:r>
            <a:r>
              <a:rPr lang="en-US" sz="3600" dirty="0" smtClean="0"/>
              <a:t>. </a:t>
            </a:r>
            <a:r>
              <a:rPr lang="en-US" sz="3600" dirty="0" smtClean="0">
                <a:solidFill>
                  <a:srgbClr val="FF0000"/>
                </a:solidFill>
              </a:rPr>
              <a:t>&lt;WRONG&gt;</a:t>
            </a:r>
            <a:endParaRPr lang="en-US" sz="36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This </a:t>
            </a:r>
            <a:r>
              <a:rPr lang="en-US" sz="3600" dirty="0"/>
              <a:t>scheme </a:t>
            </a:r>
            <a:r>
              <a:rPr lang="en-US" sz="3600" dirty="0">
                <a:solidFill>
                  <a:srgbClr val="FFC000"/>
                </a:solidFill>
              </a:rPr>
              <a:t>covers post-harvest losses</a:t>
            </a:r>
            <a:r>
              <a:rPr lang="en-US" sz="3600" dirty="0"/>
              <a:t> arising out of </a:t>
            </a:r>
            <a:r>
              <a:rPr lang="en-US" sz="3600" dirty="0">
                <a:solidFill>
                  <a:srgbClr val="FFC000"/>
                </a:solidFill>
              </a:rPr>
              <a:t>cyclones</a:t>
            </a:r>
            <a:r>
              <a:rPr lang="en-US" sz="3600" dirty="0"/>
              <a:t> and unseasonal </a:t>
            </a:r>
            <a:r>
              <a:rPr lang="en-US" sz="3600" dirty="0">
                <a:solidFill>
                  <a:srgbClr val="FFC000"/>
                </a:solidFill>
              </a:rPr>
              <a:t>rains</a:t>
            </a:r>
            <a:r>
              <a:rPr lang="en-US" sz="3600" dirty="0" smtClean="0"/>
              <a:t>. </a:t>
            </a:r>
            <a:r>
              <a:rPr lang="en-US" sz="3600" dirty="0" smtClean="0">
                <a:solidFill>
                  <a:srgbClr val="92D050"/>
                </a:solidFill>
              </a:rPr>
              <a:t>&lt;right&gt;</a:t>
            </a:r>
            <a:endParaRPr lang="en-US" sz="3600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Which </a:t>
            </a:r>
            <a:r>
              <a:rPr lang="en-US" u="sng" dirty="0"/>
              <a:t>of the statements given above is/are correct?</a:t>
            </a:r>
          </a:p>
          <a:p>
            <a:pPr marL="0" indent="0">
              <a:buNone/>
            </a:pPr>
            <a:r>
              <a:rPr lang="en-US" sz="4000" dirty="0"/>
              <a:t>(a) 1 only </a:t>
            </a:r>
            <a:r>
              <a:rPr lang="en-US" sz="4000" dirty="0" smtClean="0"/>
              <a:t> 					(</a:t>
            </a:r>
            <a:r>
              <a:rPr lang="en-US" sz="4000" dirty="0"/>
              <a:t>b) 2 only</a:t>
            </a:r>
          </a:p>
          <a:p>
            <a:pPr marL="0" indent="0">
              <a:buNone/>
            </a:pPr>
            <a:r>
              <a:rPr lang="en-US" sz="4000" dirty="0"/>
              <a:t>(c) Both 1 and </a:t>
            </a:r>
            <a:r>
              <a:rPr lang="en-US" sz="4000" dirty="0" smtClean="0"/>
              <a:t>2 			(</a:t>
            </a:r>
            <a:r>
              <a:rPr lang="en-US" sz="4000" dirty="0"/>
              <a:t>d) Neither 1 nor </a:t>
            </a:r>
            <a:r>
              <a:rPr lang="en-US" sz="4000" dirty="0" smtClean="0"/>
              <a:t>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7313454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860" r="13142" b="32699"/>
          <a:stretch/>
        </p:blipFill>
        <p:spPr>
          <a:xfrm>
            <a:off x="-29029" y="43544"/>
            <a:ext cx="9144000" cy="6821714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-213474" y="845827"/>
          <a:ext cx="8797925" cy="637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Financial inclusion | </a:t>
            </a:r>
            <a:r>
              <a:rPr lang="hi-IN" dirty="0" smtClean="0"/>
              <a:t>वित्तीय समोवेशन</a:t>
            </a:r>
            <a:r>
              <a:rPr lang="en-US" dirty="0" smtClean="0"/>
              <a:t>: 4 Pillars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97" y="2639599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5" y="2639599"/>
            <a:ext cx="1190791" cy="1190791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1459523" y="6286500"/>
            <a:ext cx="5838092" cy="57875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“Social Security”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903" y="4032335"/>
            <a:ext cx="1190791" cy="1190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5" y="4087856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6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9" y="2820242"/>
            <a:ext cx="2347518" cy="644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8549"/>
            <a:ext cx="2340529" cy="776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"/>
          <a:stretch/>
        </p:blipFill>
        <p:spPr>
          <a:xfrm>
            <a:off x="0" y="29029"/>
            <a:ext cx="2083777" cy="19708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75104" y="24468"/>
            <a:ext cx="3117363" cy="1420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exclusive Tax benefit?. 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Max? 5k pension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Max? 2L insurance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760" y="2000538"/>
            <a:ext cx="2796588" cy="16263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708" y="4167555"/>
            <a:ext cx="3332284" cy="2646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4594" y="0"/>
            <a:ext cx="2809862" cy="3182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4594" y="2146290"/>
            <a:ext cx="2920511" cy="21903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6683" y="3642661"/>
            <a:ext cx="3019846" cy="57539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299084" y="1597875"/>
            <a:ext cx="2685940" cy="50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 100</a:t>
            </a:r>
            <a:endParaRPr lang="en-US" sz="3600" dirty="0"/>
          </a:p>
        </p:txBody>
      </p:sp>
      <p:sp>
        <p:nvSpPr>
          <p:cNvPr id="20" name="Rectangle 19"/>
          <p:cNvSpPr/>
          <p:nvPr/>
        </p:nvSpPr>
        <p:spPr>
          <a:xfrm>
            <a:off x="1" y="3535265"/>
            <a:ext cx="3054594" cy="3146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not meant for income tax payers [PPF, NPS, LIC/MF plan]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Bringing them into the “NET”. With own money=&gt; More keen to seek “Claim”.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generation growth.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2039816" y="789175"/>
            <a:ext cx="852854" cy="7649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42/-</a:t>
            </a:r>
          </a:p>
          <a:p>
            <a:pPr algn="ctr"/>
            <a:r>
              <a:rPr lang="en-US" sz="2800" dirty="0" smtClean="0"/>
              <a:t>pm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2263578" y="1841447"/>
            <a:ext cx="852854" cy="7649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12/-</a:t>
            </a:r>
          </a:p>
          <a:p>
            <a:pPr algn="ctr"/>
            <a:r>
              <a:rPr lang="en-US" sz="2000" dirty="0" smtClean="0"/>
              <a:t>pa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2248863" y="2688356"/>
            <a:ext cx="852854" cy="7649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330/-</a:t>
            </a:r>
          </a:p>
          <a:p>
            <a:pPr algn="ctr"/>
            <a:r>
              <a:rPr lang="en-US" sz="2000" dirty="0" smtClean="0"/>
              <a:t>pa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177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0975" y="2990850"/>
            <a:ext cx="5153025" cy="3867150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73037" y="334168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do Financial inclusion</a:t>
            </a:r>
            <a:r>
              <a:rPr lang="en-US" dirty="0"/>
              <a:t> </a:t>
            </a:r>
            <a:r>
              <a:rPr lang="en-US" dirty="0" smtClean="0"/>
              <a:t>of all Indians then….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" y="4369777"/>
            <a:ext cx="9143999" cy="2488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Ponzi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schemes,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MLM, Money lenders debt-trap: suicide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Savings into investment, gold-real estate charm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▼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[black money]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labour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human trafficking, prostitution..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▼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Japan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S.Korea,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USA: Social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harmony, women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Empowerment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&lt;insert&gt; advantages of cashless economy lecture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/>
              </a:rPr>
              <a:t>LINK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83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61258F-F888-47C4-8032-812F4E2A1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761258F-F888-47C4-8032-812F4E2A1A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AB579C-2E12-462B-AE55-209F29609E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86AB579C-2E12-462B-AE55-209F29609E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C4AB32-23C8-49B9-AF09-0FE8B8E8A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F2C4AB32-23C8-49B9-AF09-0FE8B8E8A1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D58D6C-F380-481A-A0FA-B4403E586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98D58D6C-F380-481A-A0FA-B4403E586A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E52CAF-5D95-4CA5-BF64-772D444BC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ACE52CAF-5D95-4CA5-BF64-772D444BC5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2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-1358592" y="142613"/>
          <a:ext cx="8797925" cy="5313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021" y="4616057"/>
            <a:ext cx="4270979" cy="21514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4103" y="0"/>
            <a:ext cx="5259897" cy="3944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855" y="5066949"/>
            <a:ext cx="1911121" cy="17006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6989" y="1975722"/>
            <a:ext cx="2347518" cy="1420754"/>
            <a:chOff x="-6989" y="1975722"/>
            <a:chExt cx="2347518" cy="14207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989" y="2752184"/>
              <a:ext cx="2347518" cy="6442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975722"/>
              <a:ext cx="2340529" cy="77646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96476"/>
            <a:ext cx="2347518" cy="8960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54507" y="2961018"/>
            <a:ext cx="1428928" cy="957673"/>
          </a:xfrm>
          <a:prstGeom prst="rect">
            <a:avLst/>
          </a:prstGeom>
          <a:solidFill>
            <a:srgbClr val="F0F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"/>
          <a:stretch/>
        </p:blipFill>
        <p:spPr>
          <a:xfrm>
            <a:off x="0" y="53065"/>
            <a:ext cx="2083777" cy="19708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41197" y="1608992"/>
            <a:ext cx="1233988" cy="975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 Question for Mains / Essay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Examine the significance of financial inclusion as a "means" to improve Human Development in India. 200 words. 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Ans.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Define: </a:t>
            </a:r>
            <a:r>
              <a:rPr lang="en-US" dirty="0" smtClean="0"/>
              <a:t>covering all in the four nets.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Body#1: </a:t>
            </a:r>
            <a:r>
              <a:rPr lang="en-US" dirty="0" smtClean="0"/>
              <a:t>How it helps.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Body#2: why </a:t>
            </a:r>
            <a:r>
              <a:rPr lang="en-US" dirty="0" smtClean="0"/>
              <a:t>alone not sufficient.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Conclusion: </a:t>
            </a:r>
            <a:r>
              <a:rPr lang="en-US" dirty="0" smtClean="0"/>
              <a:t>findings &lt;Financial inclusion combined with financial literacy.&gt;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46145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860" r="13142" b="32699"/>
          <a:stretch/>
        </p:blipFill>
        <p:spPr>
          <a:xfrm>
            <a:off x="-29029" y="43544"/>
            <a:ext cx="9144000" cy="6821714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-213474" y="845827"/>
          <a:ext cx="8797925" cy="637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Don’t confuse words “Social security” vs “social justice”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97" y="2639599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5" y="2639599"/>
            <a:ext cx="1190791" cy="11907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7923" y="3912577"/>
            <a:ext cx="8695592" cy="2952681"/>
            <a:chOff x="87923" y="3912577"/>
            <a:chExt cx="8695592" cy="2952681"/>
          </a:xfrm>
          <a:solidFill>
            <a:srgbClr val="FF0000"/>
          </a:solidFill>
        </p:grpSpPr>
        <p:sp>
          <p:nvSpPr>
            <p:cNvPr id="4" name="Frame 3"/>
            <p:cNvSpPr/>
            <p:nvPr/>
          </p:nvSpPr>
          <p:spPr>
            <a:xfrm>
              <a:off x="87923" y="3912577"/>
              <a:ext cx="8695592" cy="2952681"/>
            </a:xfrm>
            <a:prstGeom prst="frame">
              <a:avLst>
                <a:gd name="adj1" fmla="val 1071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74985" y="4176346"/>
              <a:ext cx="4988540" cy="5627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Pension and Insurance is Social Security</a:t>
              </a:r>
              <a:endParaRPr lang="en-US" sz="2400" dirty="0"/>
            </a:p>
          </p:txBody>
        </p:sp>
      </p:grpSp>
      <p:sp>
        <p:nvSpPr>
          <p:cNvPr id="10" name="Rectangular Callout 9"/>
          <p:cNvSpPr/>
          <p:nvPr/>
        </p:nvSpPr>
        <p:spPr>
          <a:xfrm>
            <a:off x="4431323" y="668215"/>
            <a:ext cx="4352192" cy="1820008"/>
          </a:xfrm>
          <a:prstGeom prst="wedge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C000"/>
                </a:solidFill>
              </a:rPr>
              <a:t>10% of PSL to weaker section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C000"/>
                </a:solidFill>
              </a:rPr>
              <a:t>Stand up India for SC/ST,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C000"/>
                </a:solidFill>
              </a:rPr>
              <a:t>Padho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Pardesh</a:t>
            </a:r>
            <a:r>
              <a:rPr lang="en-US" sz="2800" dirty="0" smtClean="0">
                <a:solidFill>
                  <a:srgbClr val="FFC000"/>
                </a:solidFill>
              </a:rPr>
              <a:t> for minorities…</a:t>
            </a:r>
          </a:p>
        </p:txBody>
      </p:sp>
    </p:spTree>
    <p:extLst>
      <p:ext uri="{BB962C8B-B14F-4D97-AF65-F5344CB8AC3E}">
        <p14:creationId xmlns:p14="http://schemas.microsoft.com/office/powerpoint/2010/main" val="3317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576"/>
            <a:ext cx="4572638" cy="3429479"/>
          </a:xfrm>
          <a:prstGeom prst="rect">
            <a:avLst/>
          </a:prstGeom>
        </p:spPr>
      </p:pic>
      <p:sp>
        <p:nvSpPr>
          <p:cNvPr id="8" name="Plus 7"/>
          <p:cNvSpPr/>
          <p:nvPr/>
        </p:nvSpPr>
        <p:spPr>
          <a:xfrm>
            <a:off x="4572000" y="1635369"/>
            <a:ext cx="923192" cy="8968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5565530" y="896577"/>
            <a:ext cx="3508131" cy="33589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Reservation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Government jobs, admission  and 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civil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rights, atrocity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prevention, personnel laws…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87883651"/>
              </p:ext>
            </p:extLst>
          </p:nvPr>
        </p:nvGraphicFramePr>
        <p:xfrm>
          <a:off x="3851031" y="4255478"/>
          <a:ext cx="6063762" cy="2497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confuse words: Social Security vs Social Justice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" y="4427108"/>
            <a:ext cx="3613638" cy="18769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Students </a:t>
            </a:r>
            <a:r>
              <a:rPr lang="en-US" sz="2400" dirty="0"/>
              <a:t>say "my essay, mains, interview went </a:t>
            </a:r>
            <a:r>
              <a:rPr lang="en-US" sz="2400" dirty="0" smtClean="0"/>
              <a:t>fine!" </a:t>
            </a:r>
            <a:r>
              <a:rPr lang="en-US" sz="2400" dirty="0"/>
              <a:t>but still no </a:t>
            </a:r>
            <a:r>
              <a:rPr lang="en-US" sz="2400" dirty="0" smtClean="0"/>
              <a:t>selection, </a:t>
            </a:r>
            <a:r>
              <a:rPr lang="en-US" sz="2400" dirty="0"/>
              <a:t>because they answer in a wrong direction.</a:t>
            </a:r>
          </a:p>
        </p:txBody>
      </p:sp>
    </p:spTree>
    <p:extLst>
      <p:ext uri="{BB962C8B-B14F-4D97-AF65-F5344CB8AC3E}">
        <p14:creationId xmlns:p14="http://schemas.microsoft.com/office/powerpoint/2010/main" val="39238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D5342E-7FC3-449E-A908-37A0B5E4A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0D5342E-7FC3-449E-A908-37A0B5E4A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6EECD1-A6CB-459A-A33A-972BC5F09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B6EECD1-A6CB-459A-A33A-972BC5F090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623BA3-6094-4AD5-BF0F-47D4901CC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38623BA3-6094-4AD5-BF0F-47D4901CC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Graphic spid="5" grpId="0">
        <p:bldSub>
          <a:bldDgm bld="one"/>
        </p:bldSub>
      </p:bldGraphic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Economy: 6 pillars + theory  + current + BES17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32590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35" y="525732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2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Article 42: </a:t>
            </a:r>
            <a:r>
              <a:rPr lang="en-US" dirty="0"/>
              <a:t>just and humane conditions of work and for maternity </a:t>
            </a:r>
            <a:r>
              <a:rPr lang="en-US" dirty="0" smtClean="0"/>
              <a:t>relief &lt;more under BES17 ”4”&gt;</a:t>
            </a:r>
            <a:endParaRPr lang="en-US" dirty="0"/>
          </a:p>
          <a:p>
            <a:r>
              <a:rPr lang="en-US" dirty="0" smtClean="0">
                <a:solidFill>
                  <a:srgbClr val="FFC000"/>
                </a:solidFill>
              </a:rPr>
              <a:t>Article 41: </a:t>
            </a:r>
            <a:r>
              <a:rPr lang="en-US" dirty="0" smtClean="0"/>
              <a:t>State </a:t>
            </a:r>
            <a:r>
              <a:rPr lang="en-US" dirty="0"/>
              <a:t>to provide public assistance to its citizens in case of unemployment, old age, sickness and </a:t>
            </a:r>
            <a:r>
              <a:rPr lang="en-US" dirty="0" smtClean="0"/>
              <a:t>disablement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Constitution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DPSP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79742018"/>
              </p:ext>
            </p:extLst>
          </p:nvPr>
        </p:nvGraphicFramePr>
        <p:xfrm>
          <a:off x="891541" y="3405930"/>
          <a:ext cx="8244366" cy="3101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260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D721479-38FF-47F0-9E9F-32AC1B4D6F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D721479-38FF-47F0-9E9F-32AC1B4D6F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310744D-73A3-49EC-87D8-BC4C5C813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D310744D-73A3-49EC-87D8-BC4C5C813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D550886-43A6-4A21-98D0-E1ECE1D0A0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1D550886-43A6-4A21-98D0-E1ECE1D0A0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E350534-4382-437B-96AC-997E286E6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1E350534-4382-437B-96AC-997E286E6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25CE02-3FD8-4699-A004-AFD9DDB22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D125CE02-3FD8-4699-A004-AFD9DDB22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978A6F-7F2B-4B61-9C55-064F3139F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37978A6F-7F2B-4B61-9C55-064F3139F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02" y="444685"/>
            <a:ext cx="3379398" cy="5154333"/>
          </a:xfrm>
          <a:prstGeom prst="rect">
            <a:avLst/>
          </a:prstGeom>
        </p:spPr>
      </p:pic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-525657" y="713063"/>
          <a:ext cx="7035513" cy="350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EPFO: Tri-partite “Central Board of Trustees”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/>
          </p:nvPr>
        </p:nvGraphicFramePr>
        <p:xfrm>
          <a:off x="-11901" y="3498209"/>
          <a:ext cx="8355435" cy="2969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/>
          <p:cNvSpPr/>
          <p:nvPr/>
        </p:nvSpPr>
        <p:spPr>
          <a:xfrm>
            <a:off x="4282441" y="6057863"/>
            <a:ext cx="4861559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For EPFO exam Self study schemes </a:t>
            </a:r>
            <a:r>
              <a:rPr lang="en-US" sz="2400" dirty="0" smtClean="0">
                <a:hlinkClick r:id="rId13"/>
              </a:rPr>
              <a:t> </a:t>
            </a:r>
            <a:r>
              <a:rPr lang="en-US" sz="2400" dirty="0">
                <a:hlinkClick r:id="rId13"/>
              </a:rPr>
              <a:t>link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960" y="2327132"/>
            <a:ext cx="3749040" cy="93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2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112FE0-647A-4398-B315-BFF8422AEC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0112FE0-647A-4398-B315-BFF8422AEC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24C4926-8232-4985-A5D8-09CCC843F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724C4926-8232-4985-A5D8-09CCC843FD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8D8588E-382B-42D5-AFDA-19E5A670BF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C8D8588E-382B-42D5-AFDA-19E5A670BF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E936B3F-D135-442B-9423-AAF5C08A3E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1E936B3F-D135-442B-9423-AAF5C08A3E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9ABF209-5F04-47AB-8A43-008CB45F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A9ABF209-5F04-47AB-8A43-008CB45F51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D45DA7-C718-4500-86E4-CB167998E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6CD45DA7-C718-4500-86E4-CB167998EF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2E80DD-A44B-418E-85CD-FBAD2FCC7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F82E80DD-A44B-418E-85CD-FBAD2FCC7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7AA33AA-ACF0-4013-9F57-DBB29B8D2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97AA33AA-ACF0-4013-9F57-DBB29B8D28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15DAE13-FE7A-4C74-A5B6-02FEA782B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015DAE13-FE7A-4C74-A5B6-02FEA782BB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281EFDD-454D-4E9C-AB59-5D59AC352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graphicEl>
                                              <a:dgm id="{6281EFDD-454D-4E9C-AB59-5D59AC352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6F5255-DD5F-47BA-9523-A308B2061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C16F5255-DD5F-47BA-9523-A308B2061A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09D32C0-6C50-4088-907C-21F01C128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E09D32C0-6C50-4088-907C-21F01C128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44A3AE0-9BE7-4E5C-96C6-11480AC35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544A3AE0-9BE7-4E5C-96C6-11480AC35C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18AADE-DD4B-4EB9-BBE1-85DF1F6E6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7A18AADE-DD4B-4EB9-BBE1-85DF1F6E6F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6EEF3D-8093-4AC7-AC63-23270E4E4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graphicEl>
                                              <a:dgm id="{EF6EEF3D-8093-4AC7-AC63-23270E4E43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F81A6F-EF51-4C84-AB1E-C76154350A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2FF81A6F-EF51-4C84-AB1E-C76154350A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F1C2D8-3576-4EC7-9584-D0C791272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graphicEl>
                                              <a:dgm id="{37F1C2D8-3576-4EC7-9584-D0C7912723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3D4EED-D90C-4CDC-B35E-2E4221DDA8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3C3D4EED-D90C-4CDC-B35E-2E4221DDA8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5FC5F0-2252-4707-AB2B-D67499CD3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graphicEl>
                                              <a:dgm id="{9A5FC5F0-2252-4707-AB2B-D67499CD32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3D143F-4453-452A-9981-61833B7B9B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743D143F-4453-452A-9981-61833B7B9B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F4EAD4-90F3-4FF1-A903-2E619D4D0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graphicEl>
                                              <a:dgm id="{DEF4EAD4-90F3-4FF1-A903-2E619D4D09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5CA5C3-5D46-4BCF-A4FC-B7E91B4B20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A05CA5C3-5D46-4BCF-A4FC-B7E91B4B20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4AE6AE-92C8-46BA-9E44-ECE344D42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graphicEl>
                                              <a:dgm id="{EE4AE6AE-92C8-46BA-9E44-ECE344D42D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69EED4-CEBA-44BD-9772-1ACE132DB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>
                                            <p:graphicEl>
                                              <a:dgm id="{0769EED4-CEBA-44BD-9772-1ACE132DBD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8768A-3024-453A-8210-AB93246AF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>
                                            <p:graphicEl>
                                              <a:dgm id="{2CE8768A-3024-453A-8210-AB93246AFB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81E0FB-9E36-4C34-8D2F-1AF0FEC93B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>
                                            <p:graphicEl>
                                              <a:dgm id="{CA81E0FB-9E36-4C34-8D2F-1AF0FEC93B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-1062415" y="795523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subscribers </a:t>
            </a:r>
            <a:r>
              <a:rPr lang="en-US" dirty="0" smtClean="0"/>
              <a:t>-&gt; EPF -&gt; where is the money invested?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954473" y="4762500"/>
            <a:ext cx="2189527" cy="998220"/>
          </a:xfrm>
          <a:prstGeom prst="wedgeRectCallout">
            <a:avLst>
              <a:gd name="adj1" fmla="val -74473"/>
              <a:gd name="adj2" fmla="val 42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Financial repression</a:t>
            </a:r>
            <a:endParaRPr lang="en-US" sz="2800" dirty="0"/>
          </a:p>
        </p:txBody>
      </p:sp>
      <p:sp>
        <p:nvSpPr>
          <p:cNvPr id="7" name="Rectangular Callout 6"/>
          <p:cNvSpPr/>
          <p:nvPr/>
        </p:nvSpPr>
        <p:spPr>
          <a:xfrm>
            <a:off x="6954472" y="3452204"/>
            <a:ext cx="2189527" cy="998220"/>
          </a:xfrm>
          <a:prstGeom prst="wedgeRectCallout">
            <a:avLst>
              <a:gd name="adj1" fmla="val -74473"/>
              <a:gd name="adj2" fmla="val 4278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Survey: infra, high projects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1144" y="759984"/>
            <a:ext cx="5812856" cy="1381924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6954473" y="1706880"/>
            <a:ext cx="2189527" cy="1433248"/>
          </a:xfrm>
          <a:prstGeom prst="wedgeRectCallout">
            <a:avLst>
              <a:gd name="adj1" fmla="val -74473"/>
              <a:gd name="adj2" fmla="val 4278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Labour union don’t like it..</a:t>
            </a:r>
          </a:p>
          <a:p>
            <a:pPr algn="ctr"/>
            <a:r>
              <a:rPr lang="en-US" sz="2400" dirty="0" smtClean="0"/>
              <a:t>NPA, corporate governance.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27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2003: New pension scheme (NPS)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523"/>
            <a:ext cx="2256640" cy="442912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/>
          </p:nvPr>
        </p:nvGraphicFramePr>
        <p:xfrm>
          <a:off x="2144785" y="44468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ular Callout 7"/>
          <p:cNvSpPr/>
          <p:nvPr/>
        </p:nvSpPr>
        <p:spPr>
          <a:xfrm>
            <a:off x="2144786" y="978579"/>
            <a:ext cx="3249336" cy="922709"/>
          </a:xfrm>
          <a:prstGeom prst="wedgeRectCallout">
            <a:avLst>
              <a:gd name="adj1" fmla="val 58146"/>
              <a:gd name="adj2" fmla="val 1789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is based on “RISK”</a:t>
            </a: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You’ve to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decide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“basket”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0" y="721454"/>
            <a:ext cx="2332139" cy="55367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Central Government recruits 1/1/04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457974" y="2667700"/>
            <a:ext cx="4228052" cy="2726422"/>
            <a:chOff x="2486112" y="3850546"/>
            <a:chExt cx="3494442" cy="23069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86112" y="3850546"/>
              <a:ext cx="3494442" cy="2156145"/>
            </a:xfrm>
            <a:prstGeom prst="rect">
              <a:avLst/>
            </a:prstGeom>
          </p:spPr>
        </p:pic>
        <p:sp>
          <p:nvSpPr>
            <p:cNvPr id="11" name="Horizontal Scroll 10"/>
            <p:cNvSpPr/>
            <p:nvPr/>
          </p:nvSpPr>
          <p:spPr>
            <a:xfrm>
              <a:off x="2486112" y="5645791"/>
              <a:ext cx="3494442" cy="511728"/>
            </a:xfrm>
            <a:prstGeom prst="horizont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“2009”: open for citizens, “Voluntary”</a:t>
              </a:r>
            </a:p>
            <a:p>
              <a:pPr algn="ctr"/>
              <a:r>
                <a:rPr lang="en-US" dirty="0" smtClean="0"/>
                <a:t>=“National” Pension System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4691741"/>
            <a:ext cx="2256640" cy="622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Government doesn’t contribute**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4896" y="2717678"/>
            <a:ext cx="2708953" cy="2596748"/>
          </a:xfrm>
          <a:prstGeom prst="rect">
            <a:avLst/>
          </a:prstGeom>
        </p:spPr>
      </p:pic>
      <p:sp>
        <p:nvSpPr>
          <p:cNvPr id="15" name="Horizontal Scroll 14"/>
          <p:cNvSpPr/>
          <p:nvPr/>
        </p:nvSpPr>
        <p:spPr>
          <a:xfrm>
            <a:off x="6216242" y="5150840"/>
            <a:ext cx="2818701" cy="1535186"/>
          </a:xfrm>
          <a:prstGeom prst="horizontalScrol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2010: </a:t>
            </a:r>
            <a:r>
              <a:rPr lang="en-US" dirty="0" err="1" smtClean="0">
                <a:latin typeface="Franklin Gothic Medium Cond" panose="020B0606030402020204" pitchFamily="34" charset="0"/>
              </a:rPr>
              <a:t>Swavlamban</a:t>
            </a:r>
            <a:r>
              <a:rPr lang="en-US" dirty="0" smtClean="0">
                <a:latin typeface="Franklin Gothic Medium Cond" panose="020B0606030402020204" pitchFamily="34" charset="0"/>
              </a:rPr>
              <a:t>-</a:t>
            </a:r>
          </a:p>
          <a:p>
            <a:pPr algn="ctr"/>
            <a:r>
              <a:rPr lang="en-US" dirty="0" smtClean="0">
                <a:latin typeface="Franklin Gothic Medium Cond" panose="020B0606030402020204" pitchFamily="34" charset="0"/>
              </a:rPr>
              <a:t>NPS-Lite: </a:t>
            </a:r>
            <a:r>
              <a:rPr lang="en-US" dirty="0">
                <a:latin typeface="Franklin Gothic Medium Cond" panose="020B0606030402020204" pitchFamily="34" charset="0"/>
              </a:rPr>
              <a:t>unorganized co-contributory if not covered elsewhere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1" y="5407704"/>
            <a:ext cx="6312877" cy="1194432"/>
          </a:xfrm>
          <a:prstGeom prst="rect">
            <a:avLst/>
          </a:prstGeom>
          <a:solidFill>
            <a:srgbClr val="00206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Franklin Gothic Medium Cond" panose="020B0606030402020204" pitchFamily="34" charset="0"/>
              </a:rPr>
              <a:t>EPFO: </a:t>
            </a:r>
            <a:r>
              <a:rPr lang="en-US" sz="2400" dirty="0" err="1" smtClean="0">
                <a:latin typeface="Franklin Gothic Medium Cond" panose="020B0606030402020204" pitchFamily="34" charset="0"/>
              </a:rPr>
              <a:t>Majdoor</a:t>
            </a:r>
            <a:r>
              <a:rPr lang="en-US" sz="2400" dirty="0" smtClean="0">
                <a:latin typeface="Franklin Gothic Medium Cond" panose="020B0606030402020204" pitchFamily="34" charset="0"/>
              </a:rPr>
              <a:t> (UAN) | </a:t>
            </a:r>
            <a:r>
              <a:rPr lang="en-US" sz="2400" dirty="0" err="1" smtClean="0">
                <a:latin typeface="Franklin Gothic Medium Cond" panose="020B0606030402020204" pitchFamily="34" charset="0"/>
              </a:rPr>
              <a:t>Maalik</a:t>
            </a:r>
            <a:r>
              <a:rPr lang="en-US" sz="2400" dirty="0" smtClean="0">
                <a:latin typeface="Franklin Gothic Medium Cond" panose="020B0606030402020204" pitchFamily="34" charset="0"/>
              </a:rPr>
              <a:t> (LIN)</a:t>
            </a:r>
          </a:p>
          <a:p>
            <a:r>
              <a:rPr lang="en-US" sz="2400" dirty="0" smtClean="0">
                <a:latin typeface="Franklin Gothic Medium Cond" panose="020B0606030402020204" pitchFamily="34" charset="0"/>
              </a:rPr>
              <a:t>NPS- PRAN</a:t>
            </a:r>
            <a:r>
              <a:rPr lang="en-US" sz="2400" dirty="0">
                <a:latin typeface="Franklin Gothic Medium Cond" panose="020B0606030402020204" pitchFamily="34" charset="0"/>
              </a:rPr>
              <a:t>: Permanent Retirement Account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Number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0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C21486-789B-4898-BCFD-462BA429C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DC21486-789B-4898-BCFD-462BA429C2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DADB47-66FB-45CB-9CD6-83A5292A1E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CEDADB47-66FB-45CB-9CD6-83A5292A1E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B59B83-7142-479F-9C9A-7D183EF697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1B59B83-7142-479F-9C9A-7D183EF697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E1BC45-0AB9-4E28-ABFE-7F3055A10F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82E1BC45-0AB9-4E28-ABFE-7F3055A10F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F998FB-1680-4752-8840-8DAD1F766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CF998FB-1680-4752-8840-8DAD1F766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B48358-352B-4183-BBBE-0AD8A4032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ABB48358-352B-4183-BBBE-0AD8A4032C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692774-2968-4944-8C70-B591D42A14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59692774-2968-4944-8C70-B591D42A14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15" grpId="0" animBg="1"/>
      <p:bldP spid="16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 of Financial Services: Atal Pension Yojana (APY), 2015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57" y="1525219"/>
            <a:ext cx="3120524" cy="2793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269" y="603031"/>
            <a:ext cx="1599731" cy="16135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95030" y="1863969"/>
            <a:ext cx="3148970" cy="3604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Swavlamban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auto-migrated.</a:t>
            </a:r>
          </a:p>
          <a:p>
            <a:pPr algn="ctr"/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Co-contribution?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</a:t>
            </a:r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1k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for 5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years, 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joined by 2016, 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Provided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covered in existing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scheme like EPFO, plantation,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J&amp;K..and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IT payer.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616" y="4201583"/>
            <a:ext cx="1770892" cy="1828804"/>
          </a:xfrm>
          <a:prstGeom prst="rect">
            <a:avLst/>
          </a:prstGeom>
        </p:spPr>
      </p:pic>
      <p:sp>
        <p:nvSpPr>
          <p:cNvPr id="8" name="Pentagon 7"/>
          <p:cNvSpPr/>
          <p:nvPr/>
        </p:nvSpPr>
        <p:spPr>
          <a:xfrm>
            <a:off x="4221303" y="5745253"/>
            <a:ext cx="1442906" cy="4474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G-Sec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973897" y="795523"/>
            <a:ext cx="2277611" cy="922789"/>
          </a:xfrm>
          <a:prstGeom prst="wedgeRectCallout">
            <a:avLst>
              <a:gd name="adj1" fmla="val -44815"/>
              <a:gd name="adj2" fmla="val 77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Apply: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18-40 (1 day less)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Pentagon 9"/>
          <p:cNvSpPr/>
          <p:nvPr/>
        </p:nvSpPr>
        <p:spPr>
          <a:xfrm rot="1965067">
            <a:off x="3590945" y="4034437"/>
            <a:ext cx="2921112" cy="823993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Monthly auto debit 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Rs. 42-210 till 60 age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Left Arrow 10"/>
          <p:cNvSpPr/>
          <p:nvPr/>
        </p:nvSpPr>
        <p:spPr>
          <a:xfrm rot="2568326">
            <a:off x="2014996" y="4577686"/>
            <a:ext cx="2407641" cy="1199626"/>
          </a:xfrm>
          <a:prstGeom prst="leftArrow">
            <a:avLst>
              <a:gd name="adj1" fmla="val 71665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@60 age, 1k-5k monthly pension.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urved Right Arrow 11"/>
          <p:cNvSpPr/>
          <p:nvPr/>
        </p:nvSpPr>
        <p:spPr>
          <a:xfrm rot="4264461">
            <a:off x="1470606" y="444428"/>
            <a:ext cx="784263" cy="1930776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urved Down Arrow 12"/>
          <p:cNvSpPr/>
          <p:nvPr/>
        </p:nvSpPr>
        <p:spPr>
          <a:xfrm rot="545530">
            <a:off x="1560479" y="1532514"/>
            <a:ext cx="749065" cy="421336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0" y="4235214"/>
            <a:ext cx="1995184" cy="1943737"/>
          </a:xfrm>
          <a:prstGeom prst="wedgeRectCallout">
            <a:avLst>
              <a:gd name="adj1" fmla="val 33104"/>
              <a:gd name="adj2" fmla="val -678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Jetha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die before 60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age..she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Gets premium OR if she continues to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pay..she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gets pension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1765812" y="3384994"/>
            <a:ext cx="1891594" cy="850221"/>
          </a:xfrm>
          <a:prstGeom prst="wedgeRectCallout">
            <a:avLst>
              <a:gd name="adj1" fmla="val -22393"/>
              <a:gd name="adj2" fmla="val -79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Both husband- wife die, then nominee gets premium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207087" y="5358777"/>
            <a:ext cx="4936913" cy="1640348"/>
            <a:chOff x="4207087" y="5358777"/>
            <a:chExt cx="4936913" cy="164034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5007" y="5358777"/>
              <a:ext cx="1988993" cy="16403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6" name="Horizontal Scroll 15"/>
            <p:cNvSpPr/>
            <p:nvPr/>
          </p:nvSpPr>
          <p:spPr>
            <a:xfrm>
              <a:off x="4207087" y="6312543"/>
              <a:ext cx="4796549" cy="545457"/>
            </a:xfrm>
            <a:prstGeom prst="horizont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NRI not eligible, 1 person 1 saving account only.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007" y="5483951"/>
              <a:ext cx="828592" cy="828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976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7160"/>
            <a:ext cx="9158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2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701</TotalTime>
  <Words>3035</Words>
  <Application>Microsoft Office PowerPoint</Application>
  <PresentationFormat>On-screen Show (4:3)</PresentationFormat>
  <Paragraphs>559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Georgia</vt:lpstr>
      <vt:lpstr>MV Boli</vt:lpstr>
      <vt:lpstr>Segoe UI Black</vt:lpstr>
      <vt:lpstr>Segoe UI Semibold</vt:lpstr>
      <vt:lpstr>Shruti</vt:lpstr>
      <vt:lpstr>Wingdings</vt:lpstr>
      <vt:lpstr>BRIJ43_PURPLE</vt:lpstr>
      <vt:lpstr>Financial inclusion | वित्तीय समोवेशन: 4 Pillars</vt:lpstr>
      <vt:lpstr>Social security =Protecting worker &amp; his family, against health and work related eventualities.</vt:lpstr>
      <vt:lpstr>Sir William Beveridge (1879-1963)</vt:lpstr>
      <vt:lpstr>DPSP</vt:lpstr>
      <vt:lpstr>EPFO: Tri-partite “Central Board of Trustees”</vt:lpstr>
      <vt:lpstr>subscribers -&gt; EPF -&gt; where is the money invested?</vt:lpstr>
      <vt:lpstr>2003: New pension scheme (NPS)</vt:lpstr>
      <vt:lpstr>Dept of Financial Services: Atal Pension Yojana (APY), 2015</vt:lpstr>
      <vt:lpstr>PowerPoint Presentation</vt:lpstr>
      <vt:lpstr>PowerPoint Presentation</vt:lpstr>
      <vt:lpstr>EPFO vs NPS?</vt:lpstr>
      <vt:lpstr>PowerPoint Presentation</vt:lpstr>
      <vt:lpstr>GSM2: Write structure and function of PFRDA</vt:lpstr>
      <vt:lpstr>Functions</vt:lpstr>
      <vt:lpstr>Investment norms on Pension Fund (dept fin services)</vt:lpstr>
      <vt:lpstr>Varishtha Pension Bima Yojana (VPBY) </vt:lpstr>
      <vt:lpstr>Social security </vt:lpstr>
      <vt:lpstr>Rural Ministry: National Social Assistance Programme(NSoAP) for BPL [1995]</vt:lpstr>
      <vt:lpstr>Financial inclusion | वित्तीय समोवेशन: 4 Pillars</vt:lpstr>
      <vt:lpstr>Insurance as a “sector” already covered. </vt:lpstr>
      <vt:lpstr>1884: Postal life insurance for employees -&gt; rural PLI for all</vt:lpstr>
      <vt:lpstr>2015: Dept of Financial Services</vt:lpstr>
      <vt:lpstr>2015: Dept of Financial Services</vt:lpstr>
      <vt:lpstr>PowerPoint Presentation</vt:lpstr>
      <vt:lpstr>Unorganized workers “group insurance”: Janshree Bima Yojana (2000) 30k to 75k on death / disability</vt:lpstr>
      <vt:lpstr>will “aam Aadmi” be removed / merged with SB someday?</vt:lpstr>
      <vt:lpstr>Rashtriya Swasthya Bima Yojana -Universal health insurance scheme </vt:lpstr>
      <vt:lpstr>Niramya Health insurance for PwD</vt:lpstr>
      <vt:lpstr>PM Fasal Bima Yojana 2016, Jan</vt:lpstr>
      <vt:lpstr>PMFBY ► Agri Min ► where does the premium go?</vt:lpstr>
      <vt:lpstr>PowerPoint Presentation</vt:lpstr>
      <vt:lpstr>Financial inclusion | वित्तीय समोवेशन: 4 Pillars</vt:lpstr>
      <vt:lpstr>PowerPoint Presentation</vt:lpstr>
      <vt:lpstr>If we do Financial inclusion of all Indians then….</vt:lpstr>
      <vt:lpstr>PowerPoint Presentation</vt:lpstr>
      <vt:lpstr>Mock Question for Mains / Essay</vt:lpstr>
      <vt:lpstr>Don’t confuse words “Social security” vs “social justice”</vt:lpstr>
      <vt:lpstr>Don’t confuse words: Social Security vs Social Justice</vt:lpstr>
      <vt:lpstr>Economy: 6 pillars + theory  + current + BES17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370</cp:revision>
  <dcterms:created xsi:type="dcterms:W3CDTF">2017-02-17T14:02:42Z</dcterms:created>
  <dcterms:modified xsi:type="dcterms:W3CDTF">2017-05-25T16:41:12Z</dcterms:modified>
</cp:coreProperties>
</file>